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7" r:id="rId5"/>
    <p:sldId id="289" r:id="rId6"/>
    <p:sldId id="266" r:id="rId7"/>
    <p:sldId id="260" r:id="rId8"/>
    <p:sldId id="272" r:id="rId9"/>
    <p:sldId id="274" r:id="rId10"/>
    <p:sldId id="267" r:id="rId11"/>
    <p:sldId id="276" r:id="rId12"/>
    <p:sldId id="271" r:id="rId13"/>
    <p:sldId id="261" r:id="rId14"/>
    <p:sldId id="277" r:id="rId15"/>
    <p:sldId id="284" r:id="rId16"/>
    <p:sldId id="269" r:id="rId17"/>
    <p:sldId id="279" r:id="rId18"/>
    <p:sldId id="285" r:id="rId19"/>
    <p:sldId id="286" r:id="rId20"/>
    <p:sldId id="287" r:id="rId21"/>
    <p:sldId id="288" r:id="rId22"/>
    <p:sldId id="280" r:id="rId23"/>
    <p:sldId id="297" r:id="rId24"/>
    <p:sldId id="281" r:id="rId25"/>
    <p:sldId id="292" r:id="rId26"/>
    <p:sldId id="282" r:id="rId27"/>
    <p:sldId id="296" r:id="rId28"/>
    <p:sldId id="293" r:id="rId29"/>
    <p:sldId id="295" r:id="rId30"/>
    <p:sldId id="291" r:id="rId31"/>
    <p:sldId id="290" r:id="rId32"/>
    <p:sldId id="294" r:id="rId33"/>
    <p:sldId id="298" r:id="rId34"/>
    <p:sldId id="256" r:id="rId35"/>
    <p:sldId id="259" r:id="rId36"/>
    <p:sldId id="275" r:id="rId37"/>
    <p:sldId id="2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22689-006E-4677-9767-5C9286BF3DB5}" v="2440" dt="2022-11-12T03:52:35.443"/>
    <p1510:client id="{BBFD33E9-975E-467A-8861-DFFF6B401EE1}" v="4195" dt="2022-11-12T03:15:10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 Hoang Lan 20203801" userId="366b8db1-c7d4-45cf-9c41-445fa77a9f38" providerId="ADAL" clId="{BBFD33E9-975E-467A-8861-DFFF6B401EE1}"/>
    <pc:docChg chg="undo redo custSel addSld delSld modSld sldOrd">
      <pc:chgData name="Dang Hoang Lan 20203801" userId="366b8db1-c7d4-45cf-9c41-445fa77a9f38" providerId="ADAL" clId="{BBFD33E9-975E-467A-8861-DFFF6B401EE1}" dt="2022-11-12T03:15:10.083" v="4207" actId="47"/>
      <pc:docMkLst>
        <pc:docMk/>
      </pc:docMkLst>
      <pc:sldChg chg="ord">
        <pc:chgData name="Dang Hoang Lan 20203801" userId="366b8db1-c7d4-45cf-9c41-445fa77a9f38" providerId="ADAL" clId="{BBFD33E9-975E-467A-8861-DFFF6B401EE1}" dt="2022-11-12T03:11:09.135" v="4201"/>
        <pc:sldMkLst>
          <pc:docMk/>
          <pc:sldMk cId="1234004128" sldId="256"/>
        </pc:sldMkLst>
      </pc:sldChg>
      <pc:sldChg chg="ord">
        <pc:chgData name="Dang Hoang Lan 20203801" userId="366b8db1-c7d4-45cf-9c41-445fa77a9f38" providerId="ADAL" clId="{BBFD33E9-975E-467A-8861-DFFF6B401EE1}" dt="2022-11-12T03:11:11.057" v="4203"/>
        <pc:sldMkLst>
          <pc:docMk/>
          <pc:sldMk cId="2066355306" sldId="259"/>
        </pc:sldMkLst>
      </pc:sldChg>
      <pc:sldChg chg="addSp delSp modSp mod">
        <pc:chgData name="Dang Hoang Lan 20203801" userId="366b8db1-c7d4-45cf-9c41-445fa77a9f38" providerId="ADAL" clId="{BBFD33E9-975E-467A-8861-DFFF6B401EE1}" dt="2022-11-12T00:40:44.962" v="1248" actId="1037"/>
        <pc:sldMkLst>
          <pc:docMk/>
          <pc:sldMk cId="64084651" sldId="261"/>
        </pc:sldMkLst>
        <pc:spChg chg="mod">
          <ac:chgData name="Dang Hoang Lan 20203801" userId="366b8db1-c7d4-45cf-9c41-445fa77a9f38" providerId="ADAL" clId="{BBFD33E9-975E-467A-8861-DFFF6B401EE1}" dt="2022-11-11T18:39:49.575" v="653"/>
          <ac:spMkLst>
            <pc:docMk/>
            <pc:sldMk cId="64084651" sldId="261"/>
            <ac:spMk id="2" creationId="{4FB6CB3A-046A-4C56-A02D-DBF672421CAF}"/>
          </ac:spMkLst>
        </pc:spChg>
        <pc:spChg chg="del">
          <ac:chgData name="Dang Hoang Lan 20203801" userId="366b8db1-c7d4-45cf-9c41-445fa77a9f38" providerId="ADAL" clId="{BBFD33E9-975E-467A-8861-DFFF6B401EE1}" dt="2022-11-11T18:39:55.479" v="654" actId="478"/>
          <ac:spMkLst>
            <pc:docMk/>
            <pc:sldMk cId="64084651" sldId="261"/>
            <ac:spMk id="6" creationId="{3F2F82AE-0BD5-32C4-C612-A93B89692C67}"/>
          </ac:spMkLst>
        </pc:spChg>
        <pc:spChg chg="add mod">
          <ac:chgData name="Dang Hoang Lan 20203801" userId="366b8db1-c7d4-45cf-9c41-445fa77a9f38" providerId="ADAL" clId="{BBFD33E9-975E-467A-8861-DFFF6B401EE1}" dt="2022-11-12T00:40:44.962" v="1248" actId="1037"/>
          <ac:spMkLst>
            <pc:docMk/>
            <pc:sldMk cId="64084651" sldId="261"/>
            <ac:spMk id="9" creationId="{21FBC7F7-B953-1428-B695-237153D45F59}"/>
          </ac:spMkLst>
        </pc:spChg>
        <pc:spChg chg="add mod">
          <ac:chgData name="Dang Hoang Lan 20203801" userId="366b8db1-c7d4-45cf-9c41-445fa77a9f38" providerId="ADAL" clId="{BBFD33E9-975E-467A-8861-DFFF6B401EE1}" dt="2022-11-12T00:40:44.962" v="1248" actId="1037"/>
          <ac:spMkLst>
            <pc:docMk/>
            <pc:sldMk cId="64084651" sldId="261"/>
            <ac:spMk id="10" creationId="{D4C437D2-7B29-F1EE-958C-955B93DB3ED9}"/>
          </ac:spMkLst>
        </pc:spChg>
        <pc:spChg chg="add mod">
          <ac:chgData name="Dang Hoang Lan 20203801" userId="366b8db1-c7d4-45cf-9c41-445fa77a9f38" providerId="ADAL" clId="{BBFD33E9-975E-467A-8861-DFFF6B401EE1}" dt="2022-11-12T00:40:44.962" v="1248" actId="1037"/>
          <ac:spMkLst>
            <pc:docMk/>
            <pc:sldMk cId="64084651" sldId="261"/>
            <ac:spMk id="11" creationId="{D30EA4BD-D927-55EB-8D12-9B291C1361B2}"/>
          </ac:spMkLst>
        </pc:spChg>
        <pc:spChg chg="add mod">
          <ac:chgData name="Dang Hoang Lan 20203801" userId="366b8db1-c7d4-45cf-9c41-445fa77a9f38" providerId="ADAL" clId="{BBFD33E9-975E-467A-8861-DFFF6B401EE1}" dt="2022-11-12T00:40:44.962" v="1248" actId="1037"/>
          <ac:spMkLst>
            <pc:docMk/>
            <pc:sldMk cId="64084651" sldId="261"/>
            <ac:spMk id="15" creationId="{882A0F48-0090-306E-77FA-2C714FED66EF}"/>
          </ac:spMkLst>
        </pc:spChg>
        <pc:spChg chg="add mod">
          <ac:chgData name="Dang Hoang Lan 20203801" userId="366b8db1-c7d4-45cf-9c41-445fa77a9f38" providerId="ADAL" clId="{BBFD33E9-975E-467A-8861-DFFF6B401EE1}" dt="2022-11-12T00:40:44.962" v="1248" actId="1037"/>
          <ac:spMkLst>
            <pc:docMk/>
            <pc:sldMk cId="64084651" sldId="261"/>
            <ac:spMk id="17" creationId="{7B4289DD-2A0F-85B2-A135-97E16B991286}"/>
          </ac:spMkLst>
        </pc:spChg>
        <pc:picChg chg="add mod">
          <ac:chgData name="Dang Hoang Lan 20203801" userId="366b8db1-c7d4-45cf-9c41-445fa77a9f38" providerId="ADAL" clId="{BBFD33E9-975E-467A-8861-DFFF6B401EE1}" dt="2022-11-12T00:40:44.962" v="1248" actId="1037"/>
          <ac:picMkLst>
            <pc:docMk/>
            <pc:sldMk cId="64084651" sldId="261"/>
            <ac:picMk id="4" creationId="{FA9B02B8-24FF-DEF0-14BD-040436A50128}"/>
          </ac:picMkLst>
        </pc:picChg>
        <pc:picChg chg="add mod">
          <ac:chgData name="Dang Hoang Lan 20203801" userId="366b8db1-c7d4-45cf-9c41-445fa77a9f38" providerId="ADAL" clId="{BBFD33E9-975E-467A-8861-DFFF6B401EE1}" dt="2022-11-12T00:40:44.962" v="1248" actId="1037"/>
          <ac:picMkLst>
            <pc:docMk/>
            <pc:sldMk cId="64084651" sldId="261"/>
            <ac:picMk id="14" creationId="{22946874-E0DA-D3EB-6935-53356030BB92}"/>
          </ac:picMkLst>
        </pc:picChg>
        <pc:cxnChg chg="add mod">
          <ac:chgData name="Dang Hoang Lan 20203801" userId="366b8db1-c7d4-45cf-9c41-445fa77a9f38" providerId="ADAL" clId="{BBFD33E9-975E-467A-8861-DFFF6B401EE1}" dt="2022-11-12T00:40:44.962" v="1248" actId="1037"/>
          <ac:cxnSpMkLst>
            <pc:docMk/>
            <pc:sldMk cId="64084651" sldId="261"/>
            <ac:cxnSpMk id="8" creationId="{755C5E7B-D6E2-7276-803B-062A15D88E9B}"/>
          </ac:cxnSpMkLst>
        </pc:cxnChg>
        <pc:cxnChg chg="add mod">
          <ac:chgData name="Dang Hoang Lan 20203801" userId="366b8db1-c7d4-45cf-9c41-445fa77a9f38" providerId="ADAL" clId="{BBFD33E9-975E-467A-8861-DFFF6B401EE1}" dt="2022-11-12T00:40:44.962" v="1248" actId="1037"/>
          <ac:cxnSpMkLst>
            <pc:docMk/>
            <pc:sldMk cId="64084651" sldId="261"/>
            <ac:cxnSpMk id="12" creationId="{B9A0319E-AF10-7A60-BD41-50FD11083DDC}"/>
          </ac:cxnSpMkLst>
        </pc:cxnChg>
        <pc:cxnChg chg="add mod">
          <ac:chgData name="Dang Hoang Lan 20203801" userId="366b8db1-c7d4-45cf-9c41-445fa77a9f38" providerId="ADAL" clId="{BBFD33E9-975E-467A-8861-DFFF6B401EE1}" dt="2022-11-12T00:40:44.962" v="1248" actId="1037"/>
          <ac:cxnSpMkLst>
            <pc:docMk/>
            <pc:sldMk cId="64084651" sldId="261"/>
            <ac:cxnSpMk id="16" creationId="{C4FDBCEE-886A-CE2C-FC87-9B8FC895CFA0}"/>
          </ac:cxnSpMkLst>
        </pc:cxnChg>
      </pc:sldChg>
      <pc:sldChg chg="del">
        <pc:chgData name="Dang Hoang Lan 20203801" userId="366b8db1-c7d4-45cf-9c41-445fa77a9f38" providerId="ADAL" clId="{BBFD33E9-975E-467A-8861-DFFF6B401EE1}" dt="2022-11-12T03:05:25.855" v="4195" actId="47"/>
        <pc:sldMkLst>
          <pc:docMk/>
          <pc:sldMk cId="2790627162" sldId="262"/>
        </pc:sldMkLst>
      </pc:sldChg>
      <pc:sldChg chg="modSp mod">
        <pc:chgData name="Dang Hoang Lan 20203801" userId="366b8db1-c7d4-45cf-9c41-445fa77a9f38" providerId="ADAL" clId="{BBFD33E9-975E-467A-8861-DFFF6B401EE1}" dt="2022-11-11T15:56:27.748" v="117" actId="20577"/>
        <pc:sldMkLst>
          <pc:docMk/>
          <pc:sldMk cId="3537476324" sldId="266"/>
        </pc:sldMkLst>
        <pc:spChg chg="mod">
          <ac:chgData name="Dang Hoang Lan 20203801" userId="366b8db1-c7d4-45cf-9c41-445fa77a9f38" providerId="ADAL" clId="{BBFD33E9-975E-467A-8861-DFFF6B401EE1}" dt="2022-11-11T15:56:27.748" v="117" actId="20577"/>
          <ac:spMkLst>
            <pc:docMk/>
            <pc:sldMk cId="3537476324" sldId="266"/>
            <ac:spMk id="3" creationId="{C834E6C2-06D2-46ED-0FEB-EE463DF9776D}"/>
          </ac:spMkLst>
        </pc:spChg>
      </pc:sldChg>
      <pc:sldChg chg="modSp mod">
        <pc:chgData name="Dang Hoang Lan 20203801" userId="366b8db1-c7d4-45cf-9c41-445fa77a9f38" providerId="ADAL" clId="{BBFD33E9-975E-467A-8861-DFFF6B401EE1}" dt="2022-11-11T15:56:32.450" v="121" actId="20577"/>
        <pc:sldMkLst>
          <pc:docMk/>
          <pc:sldMk cId="605888870" sldId="267"/>
        </pc:sldMkLst>
        <pc:spChg chg="mod">
          <ac:chgData name="Dang Hoang Lan 20203801" userId="366b8db1-c7d4-45cf-9c41-445fa77a9f38" providerId="ADAL" clId="{BBFD33E9-975E-467A-8861-DFFF6B401EE1}" dt="2022-11-11T15:56:32.450" v="121" actId="20577"/>
          <ac:spMkLst>
            <pc:docMk/>
            <pc:sldMk cId="605888870" sldId="267"/>
            <ac:spMk id="3" creationId="{C834E6C2-06D2-46ED-0FEB-EE463DF9776D}"/>
          </ac:spMkLst>
        </pc:spChg>
      </pc:sldChg>
      <pc:sldChg chg="addSp delSp modSp mod">
        <pc:chgData name="Dang Hoang Lan 20203801" userId="366b8db1-c7d4-45cf-9c41-445fa77a9f38" providerId="ADAL" clId="{BBFD33E9-975E-467A-8861-DFFF6B401EE1}" dt="2022-11-12T01:51:45.050" v="1654" actId="114"/>
        <pc:sldMkLst>
          <pc:docMk/>
          <pc:sldMk cId="3071627801" sldId="269"/>
        </pc:sldMkLst>
        <pc:spChg chg="mod">
          <ac:chgData name="Dang Hoang Lan 20203801" userId="366b8db1-c7d4-45cf-9c41-445fa77a9f38" providerId="ADAL" clId="{BBFD33E9-975E-467A-8861-DFFF6B401EE1}" dt="2022-11-11T18:40:47.776" v="657"/>
          <ac:spMkLst>
            <pc:docMk/>
            <pc:sldMk cId="3071627801" sldId="269"/>
            <ac:spMk id="2" creationId="{4FB6CB3A-046A-4C56-A02D-DBF672421CAF}"/>
          </ac:spMkLst>
        </pc:spChg>
        <pc:spChg chg="add mod">
          <ac:chgData name="Dang Hoang Lan 20203801" userId="366b8db1-c7d4-45cf-9c41-445fa77a9f38" providerId="ADAL" clId="{BBFD33E9-975E-467A-8861-DFFF6B401EE1}" dt="2022-11-12T00:42:09.877" v="1260" actId="1076"/>
          <ac:spMkLst>
            <pc:docMk/>
            <pc:sldMk cId="3071627801" sldId="269"/>
            <ac:spMk id="3" creationId="{CE23A839-CF51-E9A6-7176-FBEF8EBF7A9B}"/>
          </ac:spMkLst>
        </pc:spChg>
        <pc:spChg chg="del">
          <ac:chgData name="Dang Hoang Lan 20203801" userId="366b8db1-c7d4-45cf-9c41-445fa77a9f38" providerId="ADAL" clId="{BBFD33E9-975E-467A-8861-DFFF6B401EE1}" dt="2022-11-12T00:41:26.498" v="1249" actId="478"/>
          <ac:spMkLst>
            <pc:docMk/>
            <pc:sldMk cId="3071627801" sldId="269"/>
            <ac:spMk id="6" creationId="{3F2F82AE-0BD5-32C4-C612-A93B89692C67}"/>
          </ac:spMkLst>
        </pc:spChg>
        <pc:spChg chg="add mod">
          <ac:chgData name="Dang Hoang Lan 20203801" userId="366b8db1-c7d4-45cf-9c41-445fa77a9f38" providerId="ADAL" clId="{BBFD33E9-975E-467A-8861-DFFF6B401EE1}" dt="2022-11-12T01:51:45.050" v="1654" actId="114"/>
          <ac:spMkLst>
            <pc:docMk/>
            <pc:sldMk cId="3071627801" sldId="269"/>
            <ac:spMk id="10" creationId="{16DA6C6A-F9D8-602A-8CB7-1FACE2329076}"/>
          </ac:spMkLst>
        </pc:spChg>
        <pc:picChg chg="add del mod">
          <ac:chgData name="Dang Hoang Lan 20203801" userId="366b8db1-c7d4-45cf-9c41-445fa77a9f38" providerId="ADAL" clId="{BBFD33E9-975E-467A-8861-DFFF6B401EE1}" dt="2022-11-12T01:22:41.834" v="1356" actId="478"/>
          <ac:picMkLst>
            <pc:docMk/>
            <pc:sldMk cId="3071627801" sldId="269"/>
            <ac:picMk id="6" creationId="{F28A8E06-EF27-6BCA-E9D1-3013AD25EC1F}"/>
          </ac:picMkLst>
        </pc:picChg>
        <pc:picChg chg="add del mod">
          <ac:chgData name="Dang Hoang Lan 20203801" userId="366b8db1-c7d4-45cf-9c41-445fa77a9f38" providerId="ADAL" clId="{BBFD33E9-975E-467A-8861-DFFF6B401EE1}" dt="2022-11-12T01:27:33.095" v="1404" actId="21"/>
          <ac:picMkLst>
            <pc:docMk/>
            <pc:sldMk cId="3071627801" sldId="269"/>
            <ac:picMk id="8" creationId="{7B746ABB-37B4-F3FA-19DD-6C19CB0F1406}"/>
          </ac:picMkLst>
        </pc:picChg>
        <pc:picChg chg="add mod">
          <ac:chgData name="Dang Hoang Lan 20203801" userId="366b8db1-c7d4-45cf-9c41-445fa77a9f38" providerId="ADAL" clId="{BBFD33E9-975E-467A-8861-DFFF6B401EE1}" dt="2022-11-12T01:27:44.483" v="1409" actId="1076"/>
          <ac:picMkLst>
            <pc:docMk/>
            <pc:sldMk cId="3071627801" sldId="269"/>
            <ac:picMk id="11" creationId="{60E9DFE1-50E3-256D-91AF-6531CE30407C}"/>
          </ac:picMkLst>
        </pc:picChg>
      </pc:sldChg>
      <pc:sldChg chg="del">
        <pc:chgData name="Dang Hoang Lan 20203801" userId="366b8db1-c7d4-45cf-9c41-445fa77a9f38" providerId="ADAL" clId="{BBFD33E9-975E-467A-8861-DFFF6B401EE1}" dt="2022-11-12T00:42:57.556" v="1265" actId="47"/>
        <pc:sldMkLst>
          <pc:docMk/>
          <pc:sldMk cId="3877703636" sldId="270"/>
        </pc:sldMkLst>
      </pc:sldChg>
      <pc:sldChg chg="addSp modSp new mod">
        <pc:chgData name="Dang Hoang Lan 20203801" userId="366b8db1-c7d4-45cf-9c41-445fa77a9f38" providerId="ADAL" clId="{BBFD33E9-975E-467A-8861-DFFF6B401EE1}" dt="2022-11-11T18:40:31.575" v="655" actId="20577"/>
        <pc:sldMkLst>
          <pc:docMk/>
          <pc:sldMk cId="3375750368" sldId="271"/>
        </pc:sldMkLst>
        <pc:spChg chg="add mod">
          <ac:chgData name="Dang Hoang Lan 20203801" userId="366b8db1-c7d4-45cf-9c41-445fa77a9f38" providerId="ADAL" clId="{BBFD33E9-975E-467A-8861-DFFF6B401EE1}" dt="2022-11-11T16:53:41.780" v="414" actId="2711"/>
          <ac:spMkLst>
            <pc:docMk/>
            <pc:sldMk cId="3375750368" sldId="271"/>
            <ac:spMk id="3" creationId="{D3F436B5-5E8C-2CEA-813C-DB8A5036F0DD}"/>
          </ac:spMkLst>
        </pc:spChg>
        <pc:spChg chg="add mod">
          <ac:chgData name="Dang Hoang Lan 20203801" userId="366b8db1-c7d4-45cf-9c41-445fa77a9f38" providerId="ADAL" clId="{BBFD33E9-975E-467A-8861-DFFF6B401EE1}" dt="2022-11-11T18:38:54.769" v="639" actId="20577"/>
          <ac:spMkLst>
            <pc:docMk/>
            <pc:sldMk cId="3375750368" sldId="271"/>
            <ac:spMk id="4" creationId="{8DAC021A-401C-FF43-EA04-ED3C0564C8DA}"/>
          </ac:spMkLst>
        </pc:spChg>
        <pc:spChg chg="add mod">
          <ac:chgData name="Dang Hoang Lan 20203801" userId="366b8db1-c7d4-45cf-9c41-445fa77a9f38" providerId="ADAL" clId="{BBFD33E9-975E-467A-8861-DFFF6B401EE1}" dt="2022-11-11T18:40:31.575" v="655" actId="20577"/>
          <ac:spMkLst>
            <pc:docMk/>
            <pc:sldMk cId="3375750368" sldId="271"/>
            <ac:spMk id="5" creationId="{EE4FD0B1-B34D-25C1-FE44-8DDA78F34D5D}"/>
          </ac:spMkLst>
        </pc:spChg>
      </pc:sldChg>
      <pc:sldChg chg="ord">
        <pc:chgData name="Dang Hoang Lan 20203801" userId="366b8db1-c7d4-45cf-9c41-445fa77a9f38" providerId="ADAL" clId="{BBFD33E9-975E-467A-8861-DFFF6B401EE1}" dt="2022-11-12T03:10:46.763" v="4197"/>
        <pc:sldMkLst>
          <pc:docMk/>
          <pc:sldMk cId="684623496" sldId="275"/>
        </pc:sldMkLst>
      </pc:sldChg>
      <pc:sldChg chg="addSp delSp modSp new mod">
        <pc:chgData name="Dang Hoang Lan 20203801" userId="366b8db1-c7d4-45cf-9c41-445fa77a9f38" providerId="ADAL" clId="{BBFD33E9-975E-467A-8861-DFFF6B401EE1}" dt="2022-11-12T01:34:19.664" v="1442" actId="20577"/>
        <pc:sldMkLst>
          <pc:docMk/>
          <pc:sldMk cId="4161564204" sldId="276"/>
        </pc:sldMkLst>
        <pc:spChg chg="del">
          <ac:chgData name="Dang Hoang Lan 20203801" userId="366b8db1-c7d4-45cf-9c41-445fa77a9f38" providerId="ADAL" clId="{BBFD33E9-975E-467A-8861-DFFF6B401EE1}" dt="2022-11-12T00:14:16.231" v="814" actId="3680"/>
          <ac:spMkLst>
            <pc:docMk/>
            <pc:sldMk cId="4161564204" sldId="276"/>
            <ac:spMk id="3" creationId="{E79BB440-63EC-873C-CE8D-CBA3BFD04852}"/>
          </ac:spMkLst>
        </pc:spChg>
        <pc:spChg chg="mod">
          <ac:chgData name="Dang Hoang Lan 20203801" userId="366b8db1-c7d4-45cf-9c41-445fa77a9f38" providerId="ADAL" clId="{BBFD33E9-975E-467A-8861-DFFF6B401EE1}" dt="2022-11-12T00:25:09.396" v="928" actId="20577"/>
          <ac:spMkLst>
            <pc:docMk/>
            <pc:sldMk cId="4161564204" sldId="276"/>
            <ac:spMk id="4" creationId="{22C2A311-9EFC-5FF6-8BC1-3FE3F817957F}"/>
          </ac:spMkLst>
        </pc:spChg>
        <pc:graphicFrameChg chg="add mod ord modGraphic">
          <ac:chgData name="Dang Hoang Lan 20203801" userId="366b8db1-c7d4-45cf-9c41-445fa77a9f38" providerId="ADAL" clId="{BBFD33E9-975E-467A-8861-DFFF6B401EE1}" dt="2022-11-12T01:34:19.664" v="1442" actId="20577"/>
          <ac:graphicFrameMkLst>
            <pc:docMk/>
            <pc:sldMk cId="4161564204" sldId="276"/>
            <ac:graphicFrameMk id="5" creationId="{F0A2EA27-58B9-F919-D0CF-122041095167}"/>
          </ac:graphicFrameMkLst>
        </pc:graphicFrameChg>
      </pc:sldChg>
      <pc:sldChg chg="addSp delSp modSp add mod">
        <pc:chgData name="Dang Hoang Lan 20203801" userId="366b8db1-c7d4-45cf-9c41-445fa77a9f38" providerId="ADAL" clId="{BBFD33E9-975E-467A-8861-DFFF6B401EE1}" dt="2022-11-12T00:38:52.013" v="1161" actId="113"/>
        <pc:sldMkLst>
          <pc:docMk/>
          <pc:sldMk cId="1025620922" sldId="277"/>
        </pc:sldMkLst>
        <pc:spChg chg="del">
          <ac:chgData name="Dang Hoang Lan 20203801" userId="366b8db1-c7d4-45cf-9c41-445fa77a9f38" providerId="ADAL" clId="{BBFD33E9-975E-467A-8861-DFFF6B401EE1}" dt="2022-11-12T00:26:03.622" v="931" actId="478"/>
          <ac:spMkLst>
            <pc:docMk/>
            <pc:sldMk cId="1025620922" sldId="277"/>
            <ac:spMk id="9" creationId="{21FBC7F7-B953-1428-B695-237153D45F59}"/>
          </ac:spMkLst>
        </pc:spChg>
        <pc:spChg chg="del">
          <ac:chgData name="Dang Hoang Lan 20203801" userId="366b8db1-c7d4-45cf-9c41-445fa77a9f38" providerId="ADAL" clId="{BBFD33E9-975E-467A-8861-DFFF6B401EE1}" dt="2022-11-12T00:26:03.622" v="931" actId="478"/>
          <ac:spMkLst>
            <pc:docMk/>
            <pc:sldMk cId="1025620922" sldId="277"/>
            <ac:spMk id="10" creationId="{D4C437D2-7B29-F1EE-958C-955B93DB3ED9}"/>
          </ac:spMkLst>
        </pc:spChg>
        <pc:spChg chg="del">
          <ac:chgData name="Dang Hoang Lan 20203801" userId="366b8db1-c7d4-45cf-9c41-445fa77a9f38" providerId="ADAL" clId="{BBFD33E9-975E-467A-8861-DFFF6B401EE1}" dt="2022-11-12T00:26:03.622" v="931" actId="478"/>
          <ac:spMkLst>
            <pc:docMk/>
            <pc:sldMk cId="1025620922" sldId="277"/>
            <ac:spMk id="11" creationId="{D30EA4BD-D927-55EB-8D12-9B291C1361B2}"/>
          </ac:spMkLst>
        </pc:spChg>
        <pc:spChg chg="del">
          <ac:chgData name="Dang Hoang Lan 20203801" userId="366b8db1-c7d4-45cf-9c41-445fa77a9f38" providerId="ADAL" clId="{BBFD33E9-975E-467A-8861-DFFF6B401EE1}" dt="2022-11-12T00:26:03.622" v="931" actId="478"/>
          <ac:spMkLst>
            <pc:docMk/>
            <pc:sldMk cId="1025620922" sldId="277"/>
            <ac:spMk id="15" creationId="{882A0F48-0090-306E-77FA-2C714FED66EF}"/>
          </ac:spMkLst>
        </pc:spChg>
        <pc:graphicFrameChg chg="add mod modGraphic">
          <ac:chgData name="Dang Hoang Lan 20203801" userId="366b8db1-c7d4-45cf-9c41-445fa77a9f38" providerId="ADAL" clId="{BBFD33E9-975E-467A-8861-DFFF6B401EE1}" dt="2022-11-12T00:38:52.013" v="1161" actId="113"/>
          <ac:graphicFrameMkLst>
            <pc:docMk/>
            <pc:sldMk cId="1025620922" sldId="277"/>
            <ac:graphicFrameMk id="3" creationId="{4B822D8E-2F69-7D0F-923C-265356B4080B}"/>
          </ac:graphicFrameMkLst>
        </pc:graphicFrameChg>
        <pc:picChg chg="del">
          <ac:chgData name="Dang Hoang Lan 20203801" userId="366b8db1-c7d4-45cf-9c41-445fa77a9f38" providerId="ADAL" clId="{BBFD33E9-975E-467A-8861-DFFF6B401EE1}" dt="2022-11-12T00:26:03.622" v="931" actId="478"/>
          <ac:picMkLst>
            <pc:docMk/>
            <pc:sldMk cId="1025620922" sldId="277"/>
            <ac:picMk id="4" creationId="{FA9B02B8-24FF-DEF0-14BD-040436A50128}"/>
          </ac:picMkLst>
        </pc:picChg>
        <pc:picChg chg="del">
          <ac:chgData name="Dang Hoang Lan 20203801" userId="366b8db1-c7d4-45cf-9c41-445fa77a9f38" providerId="ADAL" clId="{BBFD33E9-975E-467A-8861-DFFF6B401EE1}" dt="2022-11-12T00:26:03.622" v="931" actId="478"/>
          <ac:picMkLst>
            <pc:docMk/>
            <pc:sldMk cId="1025620922" sldId="277"/>
            <ac:picMk id="14" creationId="{22946874-E0DA-D3EB-6935-53356030BB92}"/>
          </ac:picMkLst>
        </pc:picChg>
        <pc:cxnChg chg="del">
          <ac:chgData name="Dang Hoang Lan 20203801" userId="366b8db1-c7d4-45cf-9c41-445fa77a9f38" providerId="ADAL" clId="{BBFD33E9-975E-467A-8861-DFFF6B401EE1}" dt="2022-11-12T00:26:03.622" v="931" actId="478"/>
          <ac:cxnSpMkLst>
            <pc:docMk/>
            <pc:sldMk cId="1025620922" sldId="277"/>
            <ac:cxnSpMk id="8" creationId="{755C5E7B-D6E2-7276-803B-062A15D88E9B}"/>
          </ac:cxnSpMkLst>
        </pc:cxnChg>
        <pc:cxnChg chg="del">
          <ac:chgData name="Dang Hoang Lan 20203801" userId="366b8db1-c7d4-45cf-9c41-445fa77a9f38" providerId="ADAL" clId="{BBFD33E9-975E-467A-8861-DFFF6B401EE1}" dt="2022-11-12T00:26:03.622" v="931" actId="478"/>
          <ac:cxnSpMkLst>
            <pc:docMk/>
            <pc:sldMk cId="1025620922" sldId="277"/>
            <ac:cxnSpMk id="12" creationId="{B9A0319E-AF10-7A60-BD41-50FD11083DDC}"/>
          </ac:cxnSpMkLst>
        </pc:cxnChg>
      </pc:sldChg>
      <pc:sldChg chg="ord">
        <pc:chgData name="Dang Hoang Lan 20203801" userId="366b8db1-c7d4-45cf-9c41-445fa77a9f38" providerId="ADAL" clId="{BBFD33E9-975E-467A-8861-DFFF6B401EE1}" dt="2022-11-12T03:11:01.164" v="4199"/>
        <pc:sldMkLst>
          <pc:docMk/>
          <pc:sldMk cId="2672546650" sldId="278"/>
        </pc:sldMkLst>
      </pc:sldChg>
      <pc:sldChg chg="addSp modSp add mod">
        <pc:chgData name="Dang Hoang Lan 20203801" userId="366b8db1-c7d4-45cf-9c41-445fa77a9f38" providerId="ADAL" clId="{BBFD33E9-975E-467A-8861-DFFF6B401EE1}" dt="2022-11-12T01:51:48.743" v="1655" actId="114"/>
        <pc:sldMkLst>
          <pc:docMk/>
          <pc:sldMk cId="926111561" sldId="279"/>
        </pc:sldMkLst>
        <pc:spChg chg="mod">
          <ac:chgData name="Dang Hoang Lan 20203801" userId="366b8db1-c7d4-45cf-9c41-445fa77a9f38" providerId="ADAL" clId="{BBFD33E9-975E-467A-8861-DFFF6B401EE1}" dt="2022-11-12T00:42:27.565" v="1262"/>
          <ac:spMkLst>
            <pc:docMk/>
            <pc:sldMk cId="926111561" sldId="279"/>
            <ac:spMk id="3" creationId="{CE23A839-CF51-E9A6-7176-FBEF8EBF7A9B}"/>
          </ac:spMkLst>
        </pc:spChg>
        <pc:spChg chg="add mod">
          <ac:chgData name="Dang Hoang Lan 20203801" userId="366b8db1-c7d4-45cf-9c41-445fa77a9f38" providerId="ADAL" clId="{BBFD33E9-975E-467A-8861-DFFF6B401EE1}" dt="2022-11-12T01:51:48.743" v="1655" actId="114"/>
          <ac:spMkLst>
            <pc:docMk/>
            <pc:sldMk cId="926111561" sldId="279"/>
            <ac:spMk id="6" creationId="{326D1914-2DA1-F6BF-068C-2E782FA9B31A}"/>
          </ac:spMkLst>
        </pc:spChg>
        <pc:spChg chg="add mod">
          <ac:chgData name="Dang Hoang Lan 20203801" userId="366b8db1-c7d4-45cf-9c41-445fa77a9f38" providerId="ADAL" clId="{BBFD33E9-975E-467A-8861-DFFF6B401EE1}" dt="2022-11-12T01:43:01.840" v="1504" actId="20577"/>
          <ac:spMkLst>
            <pc:docMk/>
            <pc:sldMk cId="926111561" sldId="279"/>
            <ac:spMk id="9" creationId="{30F527D7-1503-8AA2-6341-9290D4534445}"/>
          </ac:spMkLst>
        </pc:spChg>
        <pc:spChg chg="add mod">
          <ac:chgData name="Dang Hoang Lan 20203801" userId="366b8db1-c7d4-45cf-9c41-445fa77a9f38" providerId="ADAL" clId="{BBFD33E9-975E-467A-8861-DFFF6B401EE1}" dt="2022-11-12T01:43:14.823" v="1507"/>
          <ac:spMkLst>
            <pc:docMk/>
            <pc:sldMk cId="926111561" sldId="279"/>
            <ac:spMk id="10" creationId="{F6F165AC-8805-EEE3-E85E-41028EA75E2E}"/>
          </ac:spMkLst>
        </pc:spChg>
        <pc:picChg chg="add mod">
          <ac:chgData name="Dang Hoang Lan 20203801" userId="366b8db1-c7d4-45cf-9c41-445fa77a9f38" providerId="ADAL" clId="{BBFD33E9-975E-467A-8861-DFFF6B401EE1}" dt="2022-11-12T01:38:00.593" v="1471" actId="14100"/>
          <ac:picMkLst>
            <pc:docMk/>
            <pc:sldMk cId="926111561" sldId="279"/>
            <ac:picMk id="8" creationId="{FC4AFD7F-72A0-9475-5FFD-F6464C649654}"/>
          </ac:picMkLst>
        </pc:picChg>
      </pc:sldChg>
      <pc:sldChg chg="addSp modSp add mod">
        <pc:chgData name="Dang Hoang Lan 20203801" userId="366b8db1-c7d4-45cf-9c41-445fa77a9f38" providerId="ADAL" clId="{BBFD33E9-975E-467A-8861-DFFF6B401EE1}" dt="2022-11-12T02:07:17.929" v="1992" actId="1076"/>
        <pc:sldMkLst>
          <pc:docMk/>
          <pc:sldMk cId="2090184619" sldId="280"/>
        </pc:sldMkLst>
        <pc:spChg chg="mod">
          <ac:chgData name="Dang Hoang Lan 20203801" userId="366b8db1-c7d4-45cf-9c41-445fa77a9f38" providerId="ADAL" clId="{BBFD33E9-975E-467A-8861-DFFF6B401EE1}" dt="2022-11-12T00:42:39.952" v="1264"/>
          <ac:spMkLst>
            <pc:docMk/>
            <pc:sldMk cId="2090184619" sldId="280"/>
            <ac:spMk id="3" creationId="{CE23A839-CF51-E9A6-7176-FBEF8EBF7A9B}"/>
          </ac:spMkLst>
        </pc:spChg>
        <pc:spChg chg="add mod">
          <ac:chgData name="Dang Hoang Lan 20203801" userId="366b8db1-c7d4-45cf-9c41-445fa77a9f38" providerId="ADAL" clId="{BBFD33E9-975E-467A-8861-DFFF6B401EE1}" dt="2022-11-12T02:04:20.777" v="1899" actId="114"/>
          <ac:spMkLst>
            <pc:docMk/>
            <pc:sldMk cId="2090184619" sldId="280"/>
            <ac:spMk id="4" creationId="{555D7947-6F45-813F-4F90-88062F8E8DA0}"/>
          </ac:spMkLst>
        </pc:spChg>
        <pc:spChg chg="add mod">
          <ac:chgData name="Dang Hoang Lan 20203801" userId="366b8db1-c7d4-45cf-9c41-445fa77a9f38" providerId="ADAL" clId="{BBFD33E9-975E-467A-8861-DFFF6B401EE1}" dt="2022-11-12T02:05:43.369" v="1909" actId="1076"/>
          <ac:spMkLst>
            <pc:docMk/>
            <pc:sldMk cId="2090184619" sldId="280"/>
            <ac:spMk id="8" creationId="{9F03C266-87BC-C086-4F8E-DBE319A50CAF}"/>
          </ac:spMkLst>
        </pc:spChg>
        <pc:spChg chg="add mod">
          <ac:chgData name="Dang Hoang Lan 20203801" userId="366b8db1-c7d4-45cf-9c41-445fa77a9f38" providerId="ADAL" clId="{BBFD33E9-975E-467A-8861-DFFF6B401EE1}" dt="2022-11-12T02:07:17.929" v="1992" actId="1076"/>
          <ac:spMkLst>
            <pc:docMk/>
            <pc:sldMk cId="2090184619" sldId="280"/>
            <ac:spMk id="9" creationId="{628D908B-B5E1-91BA-931B-60A6574A8EB4}"/>
          </ac:spMkLst>
        </pc:spChg>
        <pc:picChg chg="add mod">
          <ac:chgData name="Dang Hoang Lan 20203801" userId="366b8db1-c7d4-45cf-9c41-445fa77a9f38" providerId="ADAL" clId="{BBFD33E9-975E-467A-8861-DFFF6B401EE1}" dt="2022-11-12T02:05:39.094" v="1908" actId="1076"/>
          <ac:picMkLst>
            <pc:docMk/>
            <pc:sldMk cId="2090184619" sldId="280"/>
            <ac:picMk id="7" creationId="{2D9B3F88-99B8-2234-DC10-F83D2335FB34}"/>
          </ac:picMkLst>
        </pc:picChg>
      </pc:sldChg>
      <pc:sldChg chg="addSp delSp modSp add mod ord">
        <pc:chgData name="Dang Hoang Lan 20203801" userId="366b8db1-c7d4-45cf-9c41-445fa77a9f38" providerId="ADAL" clId="{BBFD33E9-975E-467A-8861-DFFF6B401EE1}" dt="2022-11-12T02:20:43.077" v="2489" actId="21"/>
        <pc:sldMkLst>
          <pc:docMk/>
          <pc:sldMk cId="1952053744" sldId="281"/>
        </pc:sldMkLst>
        <pc:spChg chg="mod">
          <ac:chgData name="Dang Hoang Lan 20203801" userId="366b8db1-c7d4-45cf-9c41-445fa77a9f38" providerId="ADAL" clId="{BBFD33E9-975E-467A-8861-DFFF6B401EE1}" dt="2022-11-12T00:44:03.419" v="1297" actId="20577"/>
          <ac:spMkLst>
            <pc:docMk/>
            <pc:sldMk cId="1952053744" sldId="281"/>
            <ac:spMk id="2" creationId="{4FB6CB3A-046A-4C56-A02D-DBF672421CAF}"/>
          </ac:spMkLst>
        </pc:spChg>
        <pc:spChg chg="add mod">
          <ac:chgData name="Dang Hoang Lan 20203801" userId="366b8db1-c7d4-45cf-9c41-445fa77a9f38" providerId="ADAL" clId="{BBFD33E9-975E-467A-8861-DFFF6B401EE1}" dt="2022-11-12T00:44:35.649" v="1332" actId="12"/>
          <ac:spMkLst>
            <pc:docMk/>
            <pc:sldMk cId="1952053744" sldId="281"/>
            <ac:spMk id="3" creationId="{9DB7B6BB-96E5-8434-8C4B-5AAC5B9F29CE}"/>
          </ac:spMkLst>
        </pc:spChg>
        <pc:spChg chg="add mod">
          <ac:chgData name="Dang Hoang Lan 20203801" userId="366b8db1-c7d4-45cf-9c41-445fa77a9f38" providerId="ADAL" clId="{BBFD33E9-975E-467A-8861-DFFF6B401EE1}" dt="2022-11-12T02:19:50.882" v="2487" actId="113"/>
          <ac:spMkLst>
            <pc:docMk/>
            <pc:sldMk cId="1952053744" sldId="281"/>
            <ac:spMk id="4" creationId="{579C35AD-CDBF-4F5C-EA71-703FC9694663}"/>
          </ac:spMkLst>
        </pc:spChg>
        <pc:spChg chg="add del mod">
          <ac:chgData name="Dang Hoang Lan 20203801" userId="366b8db1-c7d4-45cf-9c41-445fa77a9f38" providerId="ADAL" clId="{BBFD33E9-975E-467A-8861-DFFF6B401EE1}" dt="2022-11-12T02:20:43.077" v="2489" actId="21"/>
          <ac:spMkLst>
            <pc:docMk/>
            <pc:sldMk cId="1952053744" sldId="281"/>
            <ac:spMk id="8" creationId="{7B3D4C1A-5B4D-717F-50AE-B37B125CD271}"/>
          </ac:spMkLst>
        </pc:spChg>
        <pc:spChg chg="del">
          <ac:chgData name="Dang Hoang Lan 20203801" userId="366b8db1-c7d4-45cf-9c41-445fa77a9f38" providerId="ADAL" clId="{BBFD33E9-975E-467A-8861-DFFF6B401EE1}" dt="2022-11-12T00:43:52.912" v="1269" actId="478"/>
          <ac:spMkLst>
            <pc:docMk/>
            <pc:sldMk cId="1952053744" sldId="281"/>
            <ac:spMk id="9" creationId="{21FBC7F7-B953-1428-B695-237153D45F59}"/>
          </ac:spMkLst>
        </pc:spChg>
        <pc:spChg chg="del">
          <ac:chgData name="Dang Hoang Lan 20203801" userId="366b8db1-c7d4-45cf-9c41-445fa77a9f38" providerId="ADAL" clId="{BBFD33E9-975E-467A-8861-DFFF6B401EE1}" dt="2022-11-12T00:43:52.912" v="1269" actId="478"/>
          <ac:spMkLst>
            <pc:docMk/>
            <pc:sldMk cId="1952053744" sldId="281"/>
            <ac:spMk id="10" creationId="{D4C437D2-7B29-F1EE-958C-955B93DB3ED9}"/>
          </ac:spMkLst>
        </pc:spChg>
        <pc:spChg chg="del">
          <ac:chgData name="Dang Hoang Lan 20203801" userId="366b8db1-c7d4-45cf-9c41-445fa77a9f38" providerId="ADAL" clId="{BBFD33E9-975E-467A-8861-DFFF6B401EE1}" dt="2022-11-12T00:43:52.912" v="1269" actId="478"/>
          <ac:spMkLst>
            <pc:docMk/>
            <pc:sldMk cId="1952053744" sldId="281"/>
            <ac:spMk id="11" creationId="{D30EA4BD-D927-55EB-8D12-9B291C1361B2}"/>
          </ac:spMkLst>
        </pc:spChg>
        <pc:spChg chg="del">
          <ac:chgData name="Dang Hoang Lan 20203801" userId="366b8db1-c7d4-45cf-9c41-445fa77a9f38" providerId="ADAL" clId="{BBFD33E9-975E-467A-8861-DFFF6B401EE1}" dt="2022-11-12T00:43:52.912" v="1269" actId="478"/>
          <ac:spMkLst>
            <pc:docMk/>
            <pc:sldMk cId="1952053744" sldId="281"/>
            <ac:spMk id="15" creationId="{882A0F48-0090-306E-77FA-2C714FED66EF}"/>
          </ac:spMkLst>
        </pc:spChg>
        <pc:spChg chg="del">
          <ac:chgData name="Dang Hoang Lan 20203801" userId="366b8db1-c7d4-45cf-9c41-445fa77a9f38" providerId="ADAL" clId="{BBFD33E9-975E-467A-8861-DFFF6B401EE1}" dt="2022-11-12T00:43:52.912" v="1269" actId="478"/>
          <ac:spMkLst>
            <pc:docMk/>
            <pc:sldMk cId="1952053744" sldId="281"/>
            <ac:spMk id="17" creationId="{7B4289DD-2A0F-85B2-A135-97E16B991286}"/>
          </ac:spMkLst>
        </pc:spChg>
        <pc:picChg chg="del">
          <ac:chgData name="Dang Hoang Lan 20203801" userId="366b8db1-c7d4-45cf-9c41-445fa77a9f38" providerId="ADAL" clId="{BBFD33E9-975E-467A-8861-DFFF6B401EE1}" dt="2022-11-12T00:43:52.912" v="1269" actId="478"/>
          <ac:picMkLst>
            <pc:docMk/>
            <pc:sldMk cId="1952053744" sldId="281"/>
            <ac:picMk id="4" creationId="{FA9B02B8-24FF-DEF0-14BD-040436A50128}"/>
          </ac:picMkLst>
        </pc:picChg>
        <pc:picChg chg="add del mod">
          <ac:chgData name="Dang Hoang Lan 20203801" userId="366b8db1-c7d4-45cf-9c41-445fa77a9f38" providerId="ADAL" clId="{BBFD33E9-975E-467A-8861-DFFF6B401EE1}" dt="2022-11-12T02:20:43.077" v="2489" actId="21"/>
          <ac:picMkLst>
            <pc:docMk/>
            <pc:sldMk cId="1952053744" sldId="281"/>
            <ac:picMk id="7" creationId="{F2E53E1F-D61A-6574-86B8-47A60A4618B1}"/>
          </ac:picMkLst>
        </pc:picChg>
        <pc:picChg chg="del">
          <ac:chgData name="Dang Hoang Lan 20203801" userId="366b8db1-c7d4-45cf-9c41-445fa77a9f38" providerId="ADAL" clId="{BBFD33E9-975E-467A-8861-DFFF6B401EE1}" dt="2022-11-12T00:43:52.912" v="1269" actId="478"/>
          <ac:picMkLst>
            <pc:docMk/>
            <pc:sldMk cId="1952053744" sldId="281"/>
            <ac:picMk id="14" creationId="{22946874-E0DA-D3EB-6935-53356030BB92}"/>
          </ac:picMkLst>
        </pc:picChg>
        <pc:cxnChg chg="del">
          <ac:chgData name="Dang Hoang Lan 20203801" userId="366b8db1-c7d4-45cf-9c41-445fa77a9f38" providerId="ADAL" clId="{BBFD33E9-975E-467A-8861-DFFF6B401EE1}" dt="2022-11-12T00:43:52.912" v="1269" actId="478"/>
          <ac:cxnSpMkLst>
            <pc:docMk/>
            <pc:sldMk cId="1952053744" sldId="281"/>
            <ac:cxnSpMk id="8" creationId="{755C5E7B-D6E2-7276-803B-062A15D88E9B}"/>
          </ac:cxnSpMkLst>
        </pc:cxnChg>
        <pc:cxnChg chg="del">
          <ac:chgData name="Dang Hoang Lan 20203801" userId="366b8db1-c7d4-45cf-9c41-445fa77a9f38" providerId="ADAL" clId="{BBFD33E9-975E-467A-8861-DFFF6B401EE1}" dt="2022-11-12T00:43:52.912" v="1269" actId="478"/>
          <ac:cxnSpMkLst>
            <pc:docMk/>
            <pc:sldMk cId="1952053744" sldId="281"/>
            <ac:cxnSpMk id="12" creationId="{B9A0319E-AF10-7A60-BD41-50FD11083DDC}"/>
          </ac:cxnSpMkLst>
        </pc:cxnChg>
        <pc:cxnChg chg="del">
          <ac:chgData name="Dang Hoang Lan 20203801" userId="366b8db1-c7d4-45cf-9c41-445fa77a9f38" providerId="ADAL" clId="{BBFD33E9-975E-467A-8861-DFFF6B401EE1}" dt="2022-11-12T00:43:52.912" v="1269" actId="478"/>
          <ac:cxnSpMkLst>
            <pc:docMk/>
            <pc:sldMk cId="1952053744" sldId="281"/>
            <ac:cxnSpMk id="16" creationId="{C4FDBCEE-886A-CE2C-FC87-9B8FC895CFA0}"/>
          </ac:cxnSpMkLst>
        </pc:cxnChg>
      </pc:sldChg>
      <pc:sldChg chg="addSp modSp add mod">
        <pc:chgData name="Dang Hoang Lan 20203801" userId="366b8db1-c7d4-45cf-9c41-445fa77a9f38" providerId="ADAL" clId="{BBFD33E9-975E-467A-8861-DFFF6B401EE1}" dt="2022-11-12T02:23:36.221" v="2573" actId="14100"/>
        <pc:sldMkLst>
          <pc:docMk/>
          <pc:sldMk cId="88226235" sldId="282"/>
        </pc:sldMkLst>
        <pc:spChg chg="mod">
          <ac:chgData name="Dang Hoang Lan 20203801" userId="366b8db1-c7d4-45cf-9c41-445fa77a9f38" providerId="ADAL" clId="{BBFD33E9-975E-467A-8861-DFFF6B401EE1}" dt="2022-11-12T02:22:19.147" v="2567" actId="20577"/>
          <ac:spMkLst>
            <pc:docMk/>
            <pc:sldMk cId="88226235" sldId="282"/>
            <ac:spMk id="3" creationId="{9DB7B6BB-96E5-8434-8C4B-5AAC5B9F29CE}"/>
          </ac:spMkLst>
        </pc:spChg>
        <pc:spChg chg="add mod">
          <ac:chgData name="Dang Hoang Lan 20203801" userId="366b8db1-c7d4-45cf-9c41-445fa77a9f38" providerId="ADAL" clId="{BBFD33E9-975E-467A-8861-DFFF6B401EE1}" dt="2022-11-12T02:23:36.221" v="2573" actId="14100"/>
          <ac:spMkLst>
            <pc:docMk/>
            <pc:sldMk cId="88226235" sldId="282"/>
            <ac:spMk id="7" creationId="{F779509D-79D7-3725-05CA-485E8C5AD963}"/>
          </ac:spMkLst>
        </pc:spChg>
        <pc:picChg chg="add mod">
          <ac:chgData name="Dang Hoang Lan 20203801" userId="366b8db1-c7d4-45cf-9c41-445fa77a9f38" providerId="ADAL" clId="{BBFD33E9-975E-467A-8861-DFFF6B401EE1}" dt="2022-11-12T02:23:24.495" v="2571" actId="1076"/>
          <ac:picMkLst>
            <pc:docMk/>
            <pc:sldMk cId="88226235" sldId="282"/>
            <ac:picMk id="6" creationId="{B4AF7396-1F3E-5804-2769-060AFCF05AD3}"/>
          </ac:picMkLst>
        </pc:picChg>
      </pc:sldChg>
      <pc:sldChg chg="add del">
        <pc:chgData name="Dang Hoang Lan 20203801" userId="366b8db1-c7d4-45cf-9c41-445fa77a9f38" providerId="ADAL" clId="{BBFD33E9-975E-467A-8861-DFFF6B401EE1}" dt="2022-11-12T01:28:55.980" v="1410" actId="47"/>
        <pc:sldMkLst>
          <pc:docMk/>
          <pc:sldMk cId="957204604" sldId="283"/>
        </pc:sldMkLst>
      </pc:sldChg>
      <pc:sldChg chg="addSp delSp modSp add mod ord">
        <pc:chgData name="Dang Hoang Lan 20203801" userId="366b8db1-c7d4-45cf-9c41-445fa77a9f38" providerId="ADAL" clId="{BBFD33E9-975E-467A-8861-DFFF6B401EE1}" dt="2022-11-12T01:51:40.920" v="1653" actId="114"/>
        <pc:sldMkLst>
          <pc:docMk/>
          <pc:sldMk cId="667158670" sldId="284"/>
        </pc:sldMkLst>
        <pc:spChg chg="mod">
          <ac:chgData name="Dang Hoang Lan 20203801" userId="366b8db1-c7d4-45cf-9c41-445fa77a9f38" providerId="ADAL" clId="{BBFD33E9-975E-467A-8861-DFFF6B401EE1}" dt="2022-11-12T01:51:40.920" v="1653" actId="114"/>
          <ac:spMkLst>
            <pc:docMk/>
            <pc:sldMk cId="667158670" sldId="284"/>
            <ac:spMk id="10" creationId="{16DA6C6A-F9D8-602A-8CB7-1FACE2329076}"/>
          </ac:spMkLst>
        </pc:spChg>
        <pc:picChg chg="add del mod">
          <ac:chgData name="Dang Hoang Lan 20203801" userId="366b8db1-c7d4-45cf-9c41-445fa77a9f38" providerId="ADAL" clId="{BBFD33E9-975E-467A-8861-DFFF6B401EE1}" dt="2022-11-12T01:27:30.017" v="1402" actId="21"/>
          <ac:picMkLst>
            <pc:docMk/>
            <pc:sldMk cId="667158670" sldId="284"/>
            <ac:picMk id="6" creationId="{D5376344-C4A9-084B-FD36-7FE2F3FD2547}"/>
          </ac:picMkLst>
        </pc:picChg>
        <pc:picChg chg="add mod">
          <ac:chgData name="Dang Hoang Lan 20203801" userId="366b8db1-c7d4-45cf-9c41-445fa77a9f38" providerId="ADAL" clId="{BBFD33E9-975E-467A-8861-DFFF6B401EE1}" dt="2022-11-12T01:27:34.710" v="1405"/>
          <ac:picMkLst>
            <pc:docMk/>
            <pc:sldMk cId="667158670" sldId="284"/>
            <ac:picMk id="7" creationId="{2B880A29-B9F8-DD1D-05A4-6A51D5F9CA44}"/>
          </ac:picMkLst>
        </pc:picChg>
        <pc:picChg chg="del">
          <ac:chgData name="Dang Hoang Lan 20203801" userId="366b8db1-c7d4-45cf-9c41-445fa77a9f38" providerId="ADAL" clId="{BBFD33E9-975E-467A-8861-DFFF6B401EE1}" dt="2022-11-12T01:25:56.086" v="1378" actId="478"/>
          <ac:picMkLst>
            <pc:docMk/>
            <pc:sldMk cId="667158670" sldId="284"/>
            <ac:picMk id="8" creationId="{7B746ABB-37B4-F3FA-19DD-6C19CB0F1406}"/>
          </ac:picMkLst>
        </pc:picChg>
      </pc:sldChg>
      <pc:sldChg chg="addSp delSp modSp add mod">
        <pc:chgData name="Dang Hoang Lan 20203801" userId="366b8db1-c7d4-45cf-9c41-445fa77a9f38" providerId="ADAL" clId="{BBFD33E9-975E-467A-8861-DFFF6B401EE1}" dt="2022-11-12T01:51:52.995" v="1656" actId="114"/>
        <pc:sldMkLst>
          <pc:docMk/>
          <pc:sldMk cId="3880060254" sldId="285"/>
        </pc:sldMkLst>
        <pc:spChg chg="add mod">
          <ac:chgData name="Dang Hoang Lan 20203801" userId="366b8db1-c7d4-45cf-9c41-445fa77a9f38" providerId="ADAL" clId="{BBFD33E9-975E-467A-8861-DFFF6B401EE1}" dt="2022-11-12T01:51:52.995" v="1656" actId="114"/>
          <ac:spMkLst>
            <pc:docMk/>
            <pc:sldMk cId="3880060254" sldId="285"/>
            <ac:spMk id="4" creationId="{5CA59F8A-BC34-E64A-5FB9-3BE5C1E16A3D}"/>
          </ac:spMkLst>
        </pc:spChg>
        <pc:spChg chg="del mod">
          <ac:chgData name="Dang Hoang Lan 20203801" userId="366b8db1-c7d4-45cf-9c41-445fa77a9f38" providerId="ADAL" clId="{BBFD33E9-975E-467A-8861-DFFF6B401EE1}" dt="2022-11-12T01:32:40.829" v="1431" actId="478"/>
          <ac:spMkLst>
            <pc:docMk/>
            <pc:sldMk cId="3880060254" sldId="285"/>
            <ac:spMk id="6" creationId="{326D1914-2DA1-F6BF-068C-2E782FA9B31A}"/>
          </ac:spMkLst>
        </pc:spChg>
        <pc:spChg chg="add mod">
          <ac:chgData name="Dang Hoang Lan 20203801" userId="366b8db1-c7d4-45cf-9c41-445fa77a9f38" providerId="ADAL" clId="{BBFD33E9-975E-467A-8861-DFFF6B401EE1}" dt="2022-11-12T01:50:18.477" v="1647" actId="113"/>
          <ac:spMkLst>
            <pc:docMk/>
            <pc:sldMk cId="3880060254" sldId="285"/>
            <ac:spMk id="7" creationId="{3E646389-B311-38A6-3910-556D115D8BE5}"/>
          </ac:spMkLst>
        </pc:spChg>
        <pc:picChg chg="add mod">
          <ac:chgData name="Dang Hoang Lan 20203801" userId="366b8db1-c7d4-45cf-9c41-445fa77a9f38" providerId="ADAL" clId="{BBFD33E9-975E-467A-8861-DFFF6B401EE1}" dt="2022-11-12T01:47:40.546" v="1520" actId="1076"/>
          <ac:picMkLst>
            <pc:docMk/>
            <pc:sldMk cId="3880060254" sldId="285"/>
            <ac:picMk id="9" creationId="{E6546292-3603-9189-EA5F-D3326831AD30}"/>
          </ac:picMkLst>
        </pc:picChg>
      </pc:sldChg>
      <pc:sldChg chg="addSp modSp add mod">
        <pc:chgData name="Dang Hoang Lan 20203801" userId="366b8db1-c7d4-45cf-9c41-445fa77a9f38" providerId="ADAL" clId="{BBFD33E9-975E-467A-8861-DFFF6B401EE1}" dt="2022-11-12T01:54:53.802" v="1702" actId="113"/>
        <pc:sldMkLst>
          <pc:docMk/>
          <pc:sldMk cId="160673643" sldId="286"/>
        </pc:sldMkLst>
        <pc:spChg chg="mod">
          <ac:chgData name="Dang Hoang Lan 20203801" userId="366b8db1-c7d4-45cf-9c41-445fa77a9f38" providerId="ADAL" clId="{BBFD33E9-975E-467A-8861-DFFF6B401EE1}" dt="2022-11-12T01:51:56.651" v="1657" actId="114"/>
          <ac:spMkLst>
            <pc:docMk/>
            <pc:sldMk cId="160673643" sldId="286"/>
            <ac:spMk id="4" creationId="{5CA59F8A-BC34-E64A-5FB9-3BE5C1E16A3D}"/>
          </ac:spMkLst>
        </pc:spChg>
        <pc:spChg chg="add mod">
          <ac:chgData name="Dang Hoang Lan 20203801" userId="366b8db1-c7d4-45cf-9c41-445fa77a9f38" providerId="ADAL" clId="{BBFD33E9-975E-467A-8861-DFFF6B401EE1}" dt="2022-11-12T01:54:53.802" v="1702" actId="113"/>
          <ac:spMkLst>
            <pc:docMk/>
            <pc:sldMk cId="160673643" sldId="286"/>
            <ac:spMk id="8" creationId="{50D46F30-3751-8629-DE54-6245043B339C}"/>
          </ac:spMkLst>
        </pc:spChg>
        <pc:picChg chg="add mod">
          <ac:chgData name="Dang Hoang Lan 20203801" userId="366b8db1-c7d4-45cf-9c41-445fa77a9f38" providerId="ADAL" clId="{BBFD33E9-975E-467A-8861-DFFF6B401EE1}" dt="2022-11-12T01:51:20.797" v="1650" actId="1076"/>
          <ac:picMkLst>
            <pc:docMk/>
            <pc:sldMk cId="160673643" sldId="286"/>
            <ac:picMk id="7" creationId="{2AE384DE-4998-4F83-55AA-47BF289ECF03}"/>
          </ac:picMkLst>
        </pc:picChg>
      </pc:sldChg>
      <pc:sldChg chg="addSp delSp modSp add mod">
        <pc:chgData name="Dang Hoang Lan 20203801" userId="366b8db1-c7d4-45cf-9c41-445fa77a9f38" providerId="ADAL" clId="{BBFD33E9-975E-467A-8861-DFFF6B401EE1}" dt="2022-11-12T01:58:03.781" v="1795" actId="113"/>
        <pc:sldMkLst>
          <pc:docMk/>
          <pc:sldMk cId="2753900677" sldId="287"/>
        </pc:sldMkLst>
        <pc:spChg chg="mod">
          <ac:chgData name="Dang Hoang Lan 20203801" userId="366b8db1-c7d4-45cf-9c41-445fa77a9f38" providerId="ADAL" clId="{BBFD33E9-975E-467A-8861-DFFF6B401EE1}" dt="2022-11-12T01:57:47.172" v="1791" actId="14100"/>
          <ac:spMkLst>
            <pc:docMk/>
            <pc:sldMk cId="2753900677" sldId="287"/>
            <ac:spMk id="4" creationId="{5CA59F8A-BC34-E64A-5FB9-3BE5C1E16A3D}"/>
          </ac:spMkLst>
        </pc:spChg>
        <pc:spChg chg="add del mod">
          <ac:chgData name="Dang Hoang Lan 20203801" userId="366b8db1-c7d4-45cf-9c41-445fa77a9f38" providerId="ADAL" clId="{BBFD33E9-975E-467A-8861-DFFF6B401EE1}" dt="2022-11-12T01:55:49.381" v="1707"/>
          <ac:spMkLst>
            <pc:docMk/>
            <pc:sldMk cId="2753900677" sldId="287"/>
            <ac:spMk id="7" creationId="{358BF444-42CB-E9C6-2F04-BCEAE2BC9457}"/>
          </ac:spMkLst>
        </pc:spChg>
        <pc:spChg chg="add mod">
          <ac:chgData name="Dang Hoang Lan 20203801" userId="366b8db1-c7d4-45cf-9c41-445fa77a9f38" providerId="ADAL" clId="{BBFD33E9-975E-467A-8861-DFFF6B401EE1}" dt="2022-11-12T01:58:03.781" v="1795" actId="113"/>
          <ac:spMkLst>
            <pc:docMk/>
            <pc:sldMk cId="2753900677" sldId="287"/>
            <ac:spMk id="8" creationId="{9390230C-2B3A-895A-93AD-728412E9531F}"/>
          </ac:spMkLst>
        </pc:spChg>
        <pc:picChg chg="add mod">
          <ac:chgData name="Dang Hoang Lan 20203801" userId="366b8db1-c7d4-45cf-9c41-445fa77a9f38" providerId="ADAL" clId="{BBFD33E9-975E-467A-8861-DFFF6B401EE1}" dt="2022-11-12T01:57:52.720" v="1794" actId="1076"/>
          <ac:picMkLst>
            <pc:docMk/>
            <pc:sldMk cId="2753900677" sldId="287"/>
            <ac:picMk id="10" creationId="{B3FFCCC6-162D-01F0-04FE-2908964742A1}"/>
          </ac:picMkLst>
        </pc:picChg>
      </pc:sldChg>
      <pc:sldChg chg="addSp modSp add mod">
        <pc:chgData name="Dang Hoang Lan 20203801" userId="366b8db1-c7d4-45cf-9c41-445fa77a9f38" providerId="ADAL" clId="{BBFD33E9-975E-467A-8861-DFFF6B401EE1}" dt="2022-11-12T02:03:42.662" v="1897" actId="1076"/>
        <pc:sldMkLst>
          <pc:docMk/>
          <pc:sldMk cId="1631654398" sldId="288"/>
        </pc:sldMkLst>
        <pc:spChg chg="mod">
          <ac:chgData name="Dang Hoang Lan 20203801" userId="366b8db1-c7d4-45cf-9c41-445fa77a9f38" providerId="ADAL" clId="{BBFD33E9-975E-467A-8861-DFFF6B401EE1}" dt="2022-11-12T01:59:30.331" v="1805" actId="14100"/>
          <ac:spMkLst>
            <pc:docMk/>
            <pc:sldMk cId="1631654398" sldId="288"/>
            <ac:spMk id="4" creationId="{5CA59F8A-BC34-E64A-5FB9-3BE5C1E16A3D}"/>
          </ac:spMkLst>
        </pc:spChg>
        <pc:spChg chg="add mod">
          <ac:chgData name="Dang Hoang Lan 20203801" userId="366b8db1-c7d4-45cf-9c41-445fa77a9f38" providerId="ADAL" clId="{BBFD33E9-975E-467A-8861-DFFF6B401EE1}" dt="2022-11-12T01:59:25.552" v="1803"/>
          <ac:spMkLst>
            <pc:docMk/>
            <pc:sldMk cId="1631654398" sldId="288"/>
            <ac:spMk id="8" creationId="{47F9FDBE-1BFF-7E98-9BBF-F8015609D60D}"/>
          </ac:spMkLst>
        </pc:spChg>
        <pc:spChg chg="add mod">
          <ac:chgData name="Dang Hoang Lan 20203801" userId="366b8db1-c7d4-45cf-9c41-445fa77a9f38" providerId="ADAL" clId="{BBFD33E9-975E-467A-8861-DFFF6B401EE1}" dt="2022-11-12T02:03:31.736" v="1895" actId="20577"/>
          <ac:spMkLst>
            <pc:docMk/>
            <pc:sldMk cId="1631654398" sldId="288"/>
            <ac:spMk id="11" creationId="{16F4D6F0-DAC4-7DFC-DD79-5729CCE301F6}"/>
          </ac:spMkLst>
        </pc:spChg>
        <pc:picChg chg="add mod">
          <ac:chgData name="Dang Hoang Lan 20203801" userId="366b8db1-c7d4-45cf-9c41-445fa77a9f38" providerId="ADAL" clId="{BBFD33E9-975E-467A-8861-DFFF6B401EE1}" dt="2022-11-12T02:03:42.662" v="1897" actId="1076"/>
          <ac:picMkLst>
            <pc:docMk/>
            <pc:sldMk cId="1631654398" sldId="288"/>
            <ac:picMk id="7" creationId="{5C5570B0-BB2C-4E64-D3F5-D2D99E3242CB}"/>
          </ac:picMkLst>
        </pc:picChg>
        <pc:picChg chg="add mod">
          <ac:chgData name="Dang Hoang Lan 20203801" userId="366b8db1-c7d4-45cf-9c41-445fa77a9f38" providerId="ADAL" clId="{BBFD33E9-975E-467A-8861-DFFF6B401EE1}" dt="2022-11-12T02:00:13.907" v="1814" actId="1440"/>
          <ac:picMkLst>
            <pc:docMk/>
            <pc:sldMk cId="1631654398" sldId="288"/>
            <ac:picMk id="10" creationId="{5DD55635-7561-6453-F5FB-D0789F958541}"/>
          </ac:picMkLst>
        </pc:picChg>
      </pc:sldChg>
      <pc:sldChg chg="modSp mod ord">
        <pc:chgData name="Dang Hoang Lan 20203801" userId="366b8db1-c7d4-45cf-9c41-445fa77a9f38" providerId="ADAL" clId="{BBFD33E9-975E-467A-8861-DFFF6B401EE1}" dt="2022-11-12T02:55:57.064" v="4158"/>
        <pc:sldMkLst>
          <pc:docMk/>
          <pc:sldMk cId="313700491" sldId="289"/>
        </pc:sldMkLst>
        <pc:spChg chg="mod">
          <ac:chgData name="Dang Hoang Lan 20203801" userId="366b8db1-c7d4-45cf-9c41-445fa77a9f38" providerId="ADAL" clId="{BBFD33E9-975E-467A-8861-DFFF6B401EE1}" dt="2022-11-12T02:55:40.100" v="4156" actId="20577"/>
          <ac:spMkLst>
            <pc:docMk/>
            <pc:sldMk cId="313700491" sldId="289"/>
            <ac:spMk id="7" creationId="{0BC4F5AC-95C3-228E-1437-5D19F83DE6AF}"/>
          </ac:spMkLst>
        </pc:spChg>
      </pc:sldChg>
      <pc:sldChg chg="addSp modSp mod">
        <pc:chgData name="Dang Hoang Lan 20203801" userId="366b8db1-c7d4-45cf-9c41-445fa77a9f38" providerId="ADAL" clId="{BBFD33E9-975E-467A-8861-DFFF6B401EE1}" dt="2022-11-12T02:48:41.143" v="3774" actId="20577"/>
        <pc:sldMkLst>
          <pc:docMk/>
          <pc:sldMk cId="1019741108" sldId="290"/>
        </pc:sldMkLst>
        <pc:spChg chg="mod">
          <ac:chgData name="Dang Hoang Lan 20203801" userId="366b8db1-c7d4-45cf-9c41-445fa77a9f38" providerId="ADAL" clId="{BBFD33E9-975E-467A-8861-DFFF6B401EE1}" dt="2022-11-12T02:40:36.697" v="3266" actId="20577"/>
          <ac:spMkLst>
            <pc:docMk/>
            <pc:sldMk cId="1019741108" sldId="290"/>
            <ac:spMk id="2" creationId="{4FB6CB3A-046A-4C56-A02D-DBF672421CAF}"/>
          </ac:spMkLst>
        </pc:spChg>
        <pc:spChg chg="add mod">
          <ac:chgData name="Dang Hoang Lan 20203801" userId="366b8db1-c7d4-45cf-9c41-445fa77a9f38" providerId="ADAL" clId="{BBFD33E9-975E-467A-8861-DFFF6B401EE1}" dt="2022-11-12T02:48:41.143" v="3774" actId="20577"/>
          <ac:spMkLst>
            <pc:docMk/>
            <pc:sldMk cId="1019741108" sldId="290"/>
            <ac:spMk id="4" creationId="{F1FE75A6-DAE1-A560-F1F4-44238BBBA988}"/>
          </ac:spMkLst>
        </pc:spChg>
      </pc:sldChg>
      <pc:sldChg chg="modSp add mod ord">
        <pc:chgData name="Dang Hoang Lan 20203801" userId="366b8db1-c7d4-45cf-9c41-445fa77a9f38" providerId="ADAL" clId="{BBFD33E9-975E-467A-8861-DFFF6B401EE1}" dt="2022-11-12T02:28:01.896" v="2625" actId="20577"/>
        <pc:sldMkLst>
          <pc:docMk/>
          <pc:sldMk cId="252077327" sldId="291"/>
        </pc:sldMkLst>
        <pc:spChg chg="mod">
          <ac:chgData name="Dang Hoang Lan 20203801" userId="366b8db1-c7d4-45cf-9c41-445fa77a9f38" providerId="ADAL" clId="{BBFD33E9-975E-467A-8861-DFFF6B401EE1}" dt="2022-11-12T02:28:01.896" v="2625" actId="20577"/>
          <ac:spMkLst>
            <pc:docMk/>
            <pc:sldMk cId="252077327" sldId="291"/>
            <ac:spMk id="3" creationId="{C834E6C2-06D2-46ED-0FEB-EE463DF9776D}"/>
          </ac:spMkLst>
        </pc:spChg>
      </pc:sldChg>
      <pc:sldChg chg="addSp delSp modSp add mod">
        <pc:chgData name="Dang Hoang Lan 20203801" userId="366b8db1-c7d4-45cf-9c41-445fa77a9f38" providerId="ADAL" clId="{BBFD33E9-975E-467A-8861-DFFF6B401EE1}" dt="2022-11-12T02:21:33.627" v="2503" actId="1076"/>
        <pc:sldMkLst>
          <pc:docMk/>
          <pc:sldMk cId="4248133110" sldId="292"/>
        </pc:sldMkLst>
        <pc:spChg chg="del">
          <ac:chgData name="Dang Hoang Lan 20203801" userId="366b8db1-c7d4-45cf-9c41-445fa77a9f38" providerId="ADAL" clId="{BBFD33E9-975E-467A-8861-DFFF6B401EE1}" dt="2022-11-12T02:20:50.030" v="2491" actId="478"/>
          <ac:spMkLst>
            <pc:docMk/>
            <pc:sldMk cId="4248133110" sldId="292"/>
            <ac:spMk id="4" creationId="{579C35AD-CDBF-4F5C-EA71-703FC9694663}"/>
          </ac:spMkLst>
        </pc:spChg>
        <pc:spChg chg="add mod">
          <ac:chgData name="Dang Hoang Lan 20203801" userId="366b8db1-c7d4-45cf-9c41-445fa77a9f38" providerId="ADAL" clId="{BBFD33E9-975E-467A-8861-DFFF6B401EE1}" dt="2022-11-12T02:21:19.052" v="2498" actId="14100"/>
          <ac:spMkLst>
            <pc:docMk/>
            <pc:sldMk cId="4248133110" sldId="292"/>
            <ac:spMk id="7" creationId="{8B1E191F-26AD-7C02-7BE2-F146A2DFD421}"/>
          </ac:spMkLst>
        </pc:spChg>
        <pc:picChg chg="add mod">
          <ac:chgData name="Dang Hoang Lan 20203801" userId="366b8db1-c7d4-45cf-9c41-445fa77a9f38" providerId="ADAL" clId="{BBFD33E9-975E-467A-8861-DFFF6B401EE1}" dt="2022-11-12T02:21:23.717" v="2500" actId="1076"/>
          <ac:picMkLst>
            <pc:docMk/>
            <pc:sldMk cId="4248133110" sldId="292"/>
            <ac:picMk id="6" creationId="{20F9E678-FD09-E33E-941D-A2CE82B0534A}"/>
          </ac:picMkLst>
        </pc:picChg>
        <pc:picChg chg="add mod">
          <ac:chgData name="Dang Hoang Lan 20203801" userId="366b8db1-c7d4-45cf-9c41-445fa77a9f38" providerId="ADAL" clId="{BBFD33E9-975E-467A-8861-DFFF6B401EE1}" dt="2022-11-12T02:21:33.627" v="2503" actId="1076"/>
          <ac:picMkLst>
            <pc:docMk/>
            <pc:sldMk cId="4248133110" sldId="292"/>
            <ac:picMk id="9" creationId="{72FD3D83-270F-A853-4BDF-5491DC15E596}"/>
          </ac:picMkLst>
        </pc:picChg>
      </pc:sldChg>
      <pc:sldChg chg="addSp delSp modSp add mod">
        <pc:chgData name="Dang Hoang Lan 20203801" userId="366b8db1-c7d4-45cf-9c41-445fa77a9f38" providerId="ADAL" clId="{BBFD33E9-975E-467A-8861-DFFF6B401EE1}" dt="2022-11-12T03:04:48.671" v="4192" actId="948"/>
        <pc:sldMkLst>
          <pc:docMk/>
          <pc:sldMk cId="2829842100" sldId="293"/>
        </pc:sldMkLst>
        <pc:spChg chg="mod">
          <ac:chgData name="Dang Hoang Lan 20203801" userId="366b8db1-c7d4-45cf-9c41-445fa77a9f38" providerId="ADAL" clId="{BBFD33E9-975E-467A-8861-DFFF6B401EE1}" dt="2022-11-12T02:26:28.812" v="2578" actId="20577"/>
          <ac:spMkLst>
            <pc:docMk/>
            <pc:sldMk cId="2829842100" sldId="293"/>
            <ac:spMk id="3" creationId="{9DB7B6BB-96E5-8434-8C4B-5AAC5B9F29CE}"/>
          </ac:spMkLst>
        </pc:spChg>
        <pc:spChg chg="add del">
          <ac:chgData name="Dang Hoang Lan 20203801" userId="366b8db1-c7d4-45cf-9c41-445fa77a9f38" providerId="ADAL" clId="{BBFD33E9-975E-467A-8861-DFFF6B401EE1}" dt="2022-11-12T02:27:01.623" v="2580" actId="22"/>
          <ac:spMkLst>
            <pc:docMk/>
            <pc:sldMk cId="2829842100" sldId="293"/>
            <ac:spMk id="6" creationId="{DFF81E8D-830C-32E2-6C73-F238110F7307}"/>
          </ac:spMkLst>
        </pc:spChg>
        <pc:spChg chg="add mod">
          <ac:chgData name="Dang Hoang Lan 20203801" userId="366b8db1-c7d4-45cf-9c41-445fa77a9f38" providerId="ADAL" clId="{BBFD33E9-975E-467A-8861-DFFF6B401EE1}" dt="2022-11-12T03:04:48.671" v="4192" actId="948"/>
          <ac:spMkLst>
            <pc:docMk/>
            <pc:sldMk cId="2829842100" sldId="293"/>
            <ac:spMk id="8" creationId="{02729601-DB93-3F75-91C5-D29C139D2D68}"/>
          </ac:spMkLst>
        </pc:spChg>
        <pc:picChg chg="mod">
          <ac:chgData name="Dang Hoang Lan 20203801" userId="366b8db1-c7d4-45cf-9c41-445fa77a9f38" providerId="ADAL" clId="{BBFD33E9-975E-467A-8861-DFFF6B401EE1}" dt="2022-11-12T02:58:39.035" v="4160" actId="1076"/>
          <ac:picMkLst>
            <pc:docMk/>
            <pc:sldMk cId="2829842100" sldId="293"/>
            <ac:picMk id="1026" creationId="{BFF75D33-699F-5BA6-B80A-A34B9168E04C}"/>
          </ac:picMkLst>
        </pc:picChg>
      </pc:sldChg>
      <pc:sldChg chg="addSp modSp add mod">
        <pc:chgData name="Dang Hoang Lan 20203801" userId="366b8db1-c7d4-45cf-9c41-445fa77a9f38" providerId="ADAL" clId="{BBFD33E9-975E-467A-8861-DFFF6B401EE1}" dt="2022-11-12T02:57:33.640" v="4159" actId="948"/>
        <pc:sldMkLst>
          <pc:docMk/>
          <pc:sldMk cId="2792694157" sldId="294"/>
        </pc:sldMkLst>
        <pc:spChg chg="add mod">
          <ac:chgData name="Dang Hoang Lan 20203801" userId="366b8db1-c7d4-45cf-9c41-445fa77a9f38" providerId="ADAL" clId="{BBFD33E9-975E-467A-8861-DFFF6B401EE1}" dt="2022-11-12T02:57:33.640" v="4159" actId="948"/>
          <ac:spMkLst>
            <pc:docMk/>
            <pc:sldMk cId="2792694157" sldId="294"/>
            <ac:spMk id="3" creationId="{C2DE3FCB-CBCA-CED5-168F-7EDC4B516A74}"/>
          </ac:spMkLst>
        </pc:spChg>
      </pc:sldChg>
      <pc:sldChg chg="addSp delSp modSp add mod">
        <pc:chgData name="Dang Hoang Lan 20203801" userId="366b8db1-c7d4-45cf-9c41-445fa77a9f38" providerId="ADAL" clId="{BBFD33E9-975E-467A-8861-DFFF6B401EE1}" dt="2022-11-12T03:05:04.728" v="4194" actId="1076"/>
        <pc:sldMkLst>
          <pc:docMk/>
          <pc:sldMk cId="4024267304" sldId="295"/>
        </pc:sldMkLst>
        <pc:spChg chg="add mod">
          <ac:chgData name="Dang Hoang Lan 20203801" userId="366b8db1-c7d4-45cf-9c41-445fa77a9f38" providerId="ADAL" clId="{BBFD33E9-975E-467A-8861-DFFF6B401EE1}" dt="2022-11-12T02:31:25.386" v="2843"/>
          <ac:spMkLst>
            <pc:docMk/>
            <pc:sldMk cId="4024267304" sldId="295"/>
            <ac:spMk id="7" creationId="{7EB1F690-A34C-D9D4-0551-BA4AF2CD8C50}"/>
          </ac:spMkLst>
        </pc:spChg>
        <pc:spChg chg="del">
          <ac:chgData name="Dang Hoang Lan 20203801" userId="366b8db1-c7d4-45cf-9c41-445fa77a9f38" providerId="ADAL" clId="{BBFD33E9-975E-467A-8861-DFFF6B401EE1}" dt="2022-11-12T02:31:17.654" v="2840" actId="478"/>
          <ac:spMkLst>
            <pc:docMk/>
            <pc:sldMk cId="4024267304" sldId="295"/>
            <ac:spMk id="8" creationId="{02729601-DB93-3F75-91C5-D29C139D2D68}"/>
          </ac:spMkLst>
        </pc:spChg>
        <pc:picChg chg="add mod">
          <ac:chgData name="Dang Hoang Lan 20203801" userId="366b8db1-c7d4-45cf-9c41-445fa77a9f38" providerId="ADAL" clId="{BBFD33E9-975E-467A-8861-DFFF6B401EE1}" dt="2022-11-12T03:05:04.728" v="4194" actId="1076"/>
          <ac:picMkLst>
            <pc:docMk/>
            <pc:sldMk cId="4024267304" sldId="295"/>
            <ac:picMk id="6" creationId="{E5988A1A-1558-8B74-58C3-4F3063AAF194}"/>
          </ac:picMkLst>
        </pc:picChg>
      </pc:sldChg>
      <pc:sldChg chg="add">
        <pc:chgData name="Dang Hoang Lan 20203801" userId="366b8db1-c7d4-45cf-9c41-445fa77a9f38" providerId="ADAL" clId="{BBFD33E9-975E-467A-8861-DFFF6B401EE1}" dt="2022-11-12T02:38:02.342" v="3081" actId="2890"/>
        <pc:sldMkLst>
          <pc:docMk/>
          <pc:sldMk cId="2370417149" sldId="296"/>
        </pc:sldMkLst>
      </pc:sldChg>
      <pc:sldChg chg="addSp delSp modSp add mod">
        <pc:chgData name="Dang Hoang Lan 20203801" userId="366b8db1-c7d4-45cf-9c41-445fa77a9f38" providerId="ADAL" clId="{BBFD33E9-975E-467A-8861-DFFF6B401EE1}" dt="2022-11-12T02:43:16.516" v="3449" actId="1076"/>
        <pc:sldMkLst>
          <pc:docMk/>
          <pc:sldMk cId="1425366643" sldId="297"/>
        </pc:sldMkLst>
        <pc:spChg chg="del">
          <ac:chgData name="Dang Hoang Lan 20203801" userId="366b8db1-c7d4-45cf-9c41-445fa77a9f38" providerId="ADAL" clId="{BBFD33E9-975E-467A-8861-DFFF6B401EE1}" dt="2022-11-12T02:42:30.803" v="3377" actId="478"/>
          <ac:spMkLst>
            <pc:docMk/>
            <pc:sldMk cId="1425366643" sldId="297"/>
            <ac:spMk id="8" creationId="{9F03C266-87BC-C086-4F8E-DBE319A50CAF}"/>
          </ac:spMkLst>
        </pc:spChg>
        <pc:spChg chg="del">
          <ac:chgData name="Dang Hoang Lan 20203801" userId="366b8db1-c7d4-45cf-9c41-445fa77a9f38" providerId="ADAL" clId="{BBFD33E9-975E-467A-8861-DFFF6B401EE1}" dt="2022-11-12T02:42:30.803" v="3377" actId="478"/>
          <ac:spMkLst>
            <pc:docMk/>
            <pc:sldMk cId="1425366643" sldId="297"/>
            <ac:spMk id="9" creationId="{628D908B-B5E1-91BA-931B-60A6574A8EB4}"/>
          </ac:spMkLst>
        </pc:spChg>
        <pc:spChg chg="add mod">
          <ac:chgData name="Dang Hoang Lan 20203801" userId="366b8db1-c7d4-45cf-9c41-445fa77a9f38" providerId="ADAL" clId="{BBFD33E9-975E-467A-8861-DFFF6B401EE1}" dt="2022-11-12T02:43:16.516" v="3449" actId="1076"/>
          <ac:spMkLst>
            <pc:docMk/>
            <pc:sldMk cId="1425366643" sldId="297"/>
            <ac:spMk id="11" creationId="{0403640B-EC83-8E5E-FDF5-B547FAD890F6}"/>
          </ac:spMkLst>
        </pc:spChg>
        <pc:picChg chg="del">
          <ac:chgData name="Dang Hoang Lan 20203801" userId="366b8db1-c7d4-45cf-9c41-445fa77a9f38" providerId="ADAL" clId="{BBFD33E9-975E-467A-8861-DFFF6B401EE1}" dt="2022-11-12T02:42:15.779" v="3374" actId="478"/>
          <ac:picMkLst>
            <pc:docMk/>
            <pc:sldMk cId="1425366643" sldId="297"/>
            <ac:picMk id="7" creationId="{2D9B3F88-99B8-2234-DC10-F83D2335FB34}"/>
          </ac:picMkLst>
        </pc:picChg>
        <pc:picChg chg="add mod">
          <ac:chgData name="Dang Hoang Lan 20203801" userId="366b8db1-c7d4-45cf-9c41-445fa77a9f38" providerId="ADAL" clId="{BBFD33E9-975E-467A-8861-DFFF6B401EE1}" dt="2022-11-12T02:42:34.930" v="3378" actId="1076"/>
          <ac:picMkLst>
            <pc:docMk/>
            <pc:sldMk cId="1425366643" sldId="297"/>
            <ac:picMk id="10" creationId="{3F93701F-1145-6F4E-5425-DADF1170EC78}"/>
          </ac:picMkLst>
        </pc:picChg>
      </pc:sldChg>
      <pc:sldChg chg="add del ord">
        <pc:chgData name="Dang Hoang Lan 20203801" userId="366b8db1-c7d4-45cf-9c41-445fa77a9f38" providerId="ADAL" clId="{BBFD33E9-975E-467A-8861-DFFF6B401EE1}" dt="2022-11-12T03:15:10.083" v="4207" actId="47"/>
        <pc:sldMkLst>
          <pc:docMk/>
          <pc:sldMk cId="3560230098" sldId="298"/>
        </pc:sldMkLst>
      </pc:sldChg>
    </pc:docChg>
  </pc:docChgLst>
  <pc:docChgLst>
    <pc:chgData name="Ngo Anh Huyen 20203843" userId="e63348f4-d9d0-4605-9af7-37043765f97a" providerId="ADAL" clId="{AEE93C10-94FB-4569-B9B4-C01E0867E1CA}"/>
    <pc:docChg chg="undo custSel addSld delSld modSld sldOrd">
      <pc:chgData name="Ngo Anh Huyen 20203843" userId="e63348f4-d9d0-4605-9af7-37043765f97a" providerId="ADAL" clId="{AEE93C10-94FB-4569-B9B4-C01E0867E1CA}" dt="2022-10-22T03:11:47.766" v="1613" actId="20577"/>
      <pc:docMkLst>
        <pc:docMk/>
      </pc:docMkLst>
      <pc:sldChg chg="ord">
        <pc:chgData name="Ngo Anh Huyen 20203843" userId="e63348f4-d9d0-4605-9af7-37043765f97a" providerId="ADAL" clId="{AEE93C10-94FB-4569-B9B4-C01E0867E1CA}" dt="2022-10-22T03:09:14.432" v="1479"/>
        <pc:sldMkLst>
          <pc:docMk/>
          <pc:sldMk cId="1234004128" sldId="256"/>
        </pc:sldMkLst>
      </pc:sldChg>
      <pc:sldChg chg="ord">
        <pc:chgData name="Ngo Anh Huyen 20203843" userId="e63348f4-d9d0-4605-9af7-37043765f97a" providerId="ADAL" clId="{AEE93C10-94FB-4569-B9B4-C01E0867E1CA}" dt="2022-10-22T02:48:08.160" v="1460"/>
        <pc:sldMkLst>
          <pc:docMk/>
          <pc:sldMk cId="2066355306" sldId="259"/>
        </pc:sldMkLst>
      </pc:sldChg>
      <pc:sldChg chg="modSp mod">
        <pc:chgData name="Ngo Anh Huyen 20203843" userId="e63348f4-d9d0-4605-9af7-37043765f97a" providerId="ADAL" clId="{AEE93C10-94FB-4569-B9B4-C01E0867E1CA}" dt="2022-10-22T03:10:57.076" v="1509" actId="20577"/>
        <pc:sldMkLst>
          <pc:docMk/>
          <pc:sldMk cId="221433772" sldId="260"/>
        </pc:sldMkLst>
        <pc:spChg chg="mod">
          <ac:chgData name="Ngo Anh Huyen 20203843" userId="e63348f4-d9d0-4605-9af7-37043765f97a" providerId="ADAL" clId="{AEE93C10-94FB-4569-B9B4-C01E0867E1CA}" dt="2022-10-22T03:10:57.076" v="1509" actId="20577"/>
          <ac:spMkLst>
            <pc:docMk/>
            <pc:sldMk cId="221433772" sldId="260"/>
            <ac:spMk id="3" creationId="{3573E091-9DCD-4DE7-96D1-A93E44E0F5B9}"/>
          </ac:spMkLst>
        </pc:spChg>
      </pc:sldChg>
      <pc:sldChg chg="delSp modSp mod">
        <pc:chgData name="Ngo Anh Huyen 20203843" userId="e63348f4-d9d0-4605-9af7-37043765f97a" providerId="ADAL" clId="{AEE93C10-94FB-4569-B9B4-C01E0867E1CA}" dt="2022-10-22T03:07:45.561" v="1477" actId="20577"/>
        <pc:sldMkLst>
          <pc:docMk/>
          <pc:sldMk cId="64084651" sldId="261"/>
        </pc:sldMkLst>
        <pc:spChg chg="mod">
          <ac:chgData name="Ngo Anh Huyen 20203843" userId="e63348f4-d9d0-4605-9af7-37043765f97a" providerId="ADAL" clId="{AEE93C10-94FB-4569-B9B4-C01E0867E1CA}" dt="2022-10-22T03:07:45.561" v="1477" actId="20577"/>
          <ac:spMkLst>
            <pc:docMk/>
            <pc:sldMk cId="64084651" sldId="261"/>
            <ac:spMk id="6" creationId="{3F2F82AE-0BD5-32C4-C612-A93B89692C67}"/>
          </ac:spMkLst>
        </pc:spChg>
        <pc:spChg chg="del mod">
          <ac:chgData name="Ngo Anh Huyen 20203843" userId="e63348f4-d9d0-4605-9af7-37043765f97a" providerId="ADAL" clId="{AEE93C10-94FB-4569-B9B4-C01E0867E1CA}" dt="2022-10-22T03:07:18.719" v="1476" actId="478"/>
          <ac:spMkLst>
            <pc:docMk/>
            <pc:sldMk cId="64084651" sldId="261"/>
            <ac:spMk id="7" creationId="{41A4AEC1-3880-E811-0F02-59659EB4DB9A}"/>
          </ac:spMkLst>
        </pc:spChg>
      </pc:sldChg>
      <pc:sldChg chg="ord">
        <pc:chgData name="Ngo Anh Huyen 20203843" userId="e63348f4-d9d0-4605-9af7-37043765f97a" providerId="ADAL" clId="{AEE93C10-94FB-4569-B9B4-C01E0867E1CA}" dt="2022-10-22T02:48:04.768" v="1458"/>
        <pc:sldMkLst>
          <pc:docMk/>
          <pc:sldMk cId="2790627162" sldId="262"/>
        </pc:sldMkLst>
      </pc:sldChg>
      <pc:sldChg chg="del">
        <pc:chgData name="Ngo Anh Huyen 20203843" userId="e63348f4-d9d0-4605-9af7-37043765f97a" providerId="ADAL" clId="{AEE93C10-94FB-4569-B9B4-C01E0867E1CA}" dt="2022-10-22T02:48:12.776" v="1461" actId="2696"/>
        <pc:sldMkLst>
          <pc:docMk/>
          <pc:sldMk cId="485500544" sldId="263"/>
        </pc:sldMkLst>
      </pc:sldChg>
      <pc:sldChg chg="del ord">
        <pc:chgData name="Ngo Anh Huyen 20203843" userId="e63348f4-d9d0-4605-9af7-37043765f97a" providerId="ADAL" clId="{AEE93C10-94FB-4569-B9B4-C01E0867E1CA}" dt="2022-10-22T02:48:17.590" v="1462" actId="2696"/>
        <pc:sldMkLst>
          <pc:docMk/>
          <pc:sldMk cId="2287700220" sldId="264"/>
        </pc:sldMkLst>
      </pc:sldChg>
      <pc:sldChg chg="modSp mod">
        <pc:chgData name="Ngo Anh Huyen 20203843" userId="e63348f4-d9d0-4605-9af7-37043765f97a" providerId="ADAL" clId="{AEE93C10-94FB-4569-B9B4-C01E0867E1CA}" dt="2022-10-22T01:22:26.957" v="1" actId="20577"/>
        <pc:sldMkLst>
          <pc:docMk/>
          <pc:sldMk cId="3431486099" sldId="265"/>
        </pc:sldMkLst>
        <pc:spChg chg="mod">
          <ac:chgData name="Ngo Anh Huyen 20203843" userId="e63348f4-d9d0-4605-9af7-37043765f97a" providerId="ADAL" clId="{AEE93C10-94FB-4569-B9B4-C01E0867E1CA}" dt="2022-10-22T01:22:26.957" v="1" actId="20577"/>
          <ac:spMkLst>
            <pc:docMk/>
            <pc:sldMk cId="3431486099" sldId="265"/>
            <ac:spMk id="3" creationId="{3573E091-9DCD-4DE7-96D1-A93E44E0F5B9}"/>
          </ac:spMkLst>
        </pc:spChg>
      </pc:sldChg>
      <pc:sldChg chg="modSp mod">
        <pc:chgData name="Ngo Anh Huyen 20203843" userId="e63348f4-d9d0-4605-9af7-37043765f97a" providerId="ADAL" clId="{AEE93C10-94FB-4569-B9B4-C01E0867E1CA}" dt="2022-10-22T03:11:47.766" v="1613" actId="20577"/>
        <pc:sldMkLst>
          <pc:docMk/>
          <pc:sldMk cId="3071627801" sldId="269"/>
        </pc:sldMkLst>
        <pc:spChg chg="mod">
          <ac:chgData name="Ngo Anh Huyen 20203843" userId="e63348f4-d9d0-4605-9af7-37043765f97a" providerId="ADAL" clId="{AEE93C10-94FB-4569-B9B4-C01E0867E1CA}" dt="2022-10-22T03:11:47.766" v="1613" actId="20577"/>
          <ac:spMkLst>
            <pc:docMk/>
            <pc:sldMk cId="3071627801" sldId="269"/>
            <ac:spMk id="6" creationId="{3F2F82AE-0BD5-32C4-C612-A93B89692C67}"/>
          </ac:spMkLst>
        </pc:spChg>
        <pc:spChg chg="mod">
          <ac:chgData name="Ngo Anh Huyen 20203843" userId="e63348f4-d9d0-4605-9af7-37043765f97a" providerId="ADAL" clId="{AEE93C10-94FB-4569-B9B4-C01E0867E1CA}" dt="2022-10-22T02:10:16.878" v="1309" actId="404"/>
          <ac:spMkLst>
            <pc:docMk/>
            <pc:sldMk cId="3071627801" sldId="269"/>
            <ac:spMk id="7" creationId="{41A4AEC1-3880-E811-0F02-59659EB4DB9A}"/>
          </ac:spMkLst>
        </pc:spChg>
      </pc:sldChg>
      <pc:sldChg chg="new del">
        <pc:chgData name="Ngo Anh Huyen 20203843" userId="e63348f4-d9d0-4605-9af7-37043765f97a" providerId="ADAL" clId="{AEE93C10-94FB-4569-B9B4-C01E0867E1CA}" dt="2022-10-22T02:12:03.426" v="1313" actId="680"/>
        <pc:sldMkLst>
          <pc:docMk/>
          <pc:sldMk cId="1566161730" sldId="274"/>
        </pc:sldMkLst>
      </pc:sldChg>
      <pc:sldChg chg="addSp delSp modSp new mod setBg">
        <pc:chgData name="Ngo Anh Huyen 20203843" userId="e63348f4-d9d0-4605-9af7-37043765f97a" providerId="ADAL" clId="{AEE93C10-94FB-4569-B9B4-C01E0867E1CA}" dt="2022-10-22T02:52:20.106" v="1475" actId="1076"/>
        <pc:sldMkLst>
          <pc:docMk/>
          <pc:sldMk cId="3271562028" sldId="274"/>
        </pc:sldMkLst>
        <pc:spChg chg="add del">
          <ac:chgData name="Ngo Anh Huyen 20203843" userId="e63348f4-d9d0-4605-9af7-37043765f97a" providerId="ADAL" clId="{AEE93C10-94FB-4569-B9B4-C01E0867E1CA}" dt="2022-10-22T02:13:15.420" v="1323" actId="26606"/>
          <ac:spMkLst>
            <pc:docMk/>
            <pc:sldMk cId="3271562028" sldId="274"/>
            <ac:spMk id="2" creationId="{EBC1D9F6-15FA-830F-DF87-04A05CFEEFBB}"/>
          </ac:spMkLst>
        </pc:spChg>
        <pc:spChg chg="add del">
          <ac:chgData name="Ngo Anh Huyen 20203843" userId="e63348f4-d9d0-4605-9af7-37043765f97a" providerId="ADAL" clId="{AEE93C10-94FB-4569-B9B4-C01E0867E1CA}" dt="2022-10-22T02:13:15.420" v="1323" actId="26606"/>
          <ac:spMkLst>
            <pc:docMk/>
            <pc:sldMk cId="3271562028" sldId="274"/>
            <ac:spMk id="3" creationId="{1EB10EB0-3219-0CA2-B503-DC2DD5980A88}"/>
          </ac:spMkLst>
        </pc:spChg>
        <pc:spChg chg="mod ord">
          <ac:chgData name="Ngo Anh Huyen 20203843" userId="e63348f4-d9d0-4605-9af7-37043765f97a" providerId="ADAL" clId="{AEE93C10-94FB-4569-B9B4-C01E0867E1CA}" dt="2022-10-22T02:13:15.420" v="1323" actId="26606"/>
          <ac:spMkLst>
            <pc:docMk/>
            <pc:sldMk cId="3271562028" sldId="274"/>
            <ac:spMk id="4" creationId="{25BEA4EA-C334-4517-603E-D96A9144FDD8}"/>
          </ac:spMkLst>
        </pc:spChg>
        <pc:spChg chg="add mod">
          <ac:chgData name="Ngo Anh Huyen 20203843" userId="e63348f4-d9d0-4605-9af7-37043765f97a" providerId="ADAL" clId="{AEE93C10-94FB-4569-B9B4-C01E0867E1CA}" dt="2022-10-22T02:18:47.480" v="1334" actId="1076"/>
          <ac:spMkLst>
            <pc:docMk/>
            <pc:sldMk cId="3271562028" sldId="274"/>
            <ac:spMk id="8" creationId="{13FA681E-3AB6-BD4F-1107-DF03FE0825B1}"/>
          </ac:spMkLst>
        </pc:spChg>
        <pc:spChg chg="add mod">
          <ac:chgData name="Ngo Anh Huyen 20203843" userId="e63348f4-d9d0-4605-9af7-37043765f97a" providerId="ADAL" clId="{AEE93C10-94FB-4569-B9B4-C01E0867E1CA}" dt="2022-10-22T02:33:19.355" v="1409" actId="1076"/>
          <ac:spMkLst>
            <pc:docMk/>
            <pc:sldMk cId="3271562028" sldId="274"/>
            <ac:spMk id="10" creationId="{9EE03427-3620-9851-CC25-DB58FFD83F0D}"/>
          </ac:spMkLst>
        </pc:spChg>
        <pc:spChg chg="add del">
          <ac:chgData name="Ngo Anh Huyen 20203843" userId="e63348f4-d9d0-4605-9af7-37043765f97a" providerId="ADAL" clId="{AEE93C10-94FB-4569-B9B4-C01E0867E1CA}" dt="2022-10-22T02:13:11.608" v="1320" actId="26606"/>
          <ac:spMkLst>
            <pc:docMk/>
            <pc:sldMk cId="3271562028" sldId="274"/>
            <ac:spMk id="11" creationId="{01D0AF59-99C3-4251-AB9A-C966C6AD4400}"/>
          </ac:spMkLst>
        </pc:spChg>
        <pc:spChg chg="add del">
          <ac:chgData name="Ngo Anh Huyen 20203843" userId="e63348f4-d9d0-4605-9af7-37043765f97a" providerId="ADAL" clId="{AEE93C10-94FB-4569-B9B4-C01E0867E1CA}" dt="2022-10-22T02:13:11.608" v="1320" actId="26606"/>
          <ac:spMkLst>
            <pc:docMk/>
            <pc:sldMk cId="3271562028" sldId="274"/>
            <ac:spMk id="13" creationId="{1855405F-37A2-4869-9154-F8BE3BECE6C3}"/>
          </ac:spMkLst>
        </pc:spChg>
        <pc:spChg chg="add del">
          <ac:chgData name="Ngo Anh Huyen 20203843" userId="e63348f4-d9d0-4605-9af7-37043765f97a" providerId="ADAL" clId="{AEE93C10-94FB-4569-B9B4-C01E0867E1CA}" dt="2022-10-22T02:13:15.416" v="1322" actId="26606"/>
          <ac:spMkLst>
            <pc:docMk/>
            <pc:sldMk cId="3271562028" sldId="274"/>
            <ac:spMk id="16" creationId="{2B566528-1B12-4246-9431-5C2D7D081168}"/>
          </ac:spMkLst>
        </pc:spChg>
        <pc:spChg chg="add del">
          <ac:chgData name="Ngo Anh Huyen 20203843" userId="e63348f4-d9d0-4605-9af7-37043765f97a" providerId="ADAL" clId="{AEE93C10-94FB-4569-B9B4-C01E0867E1CA}" dt="2022-10-22T02:13:15.416" v="1322" actId="26606"/>
          <ac:spMkLst>
            <pc:docMk/>
            <pc:sldMk cId="3271562028" sldId="274"/>
            <ac:spMk id="20" creationId="{EBC1D9F6-15FA-830F-DF87-04A05CFEEFBB}"/>
          </ac:spMkLst>
        </pc:spChg>
        <pc:spChg chg="add del">
          <ac:chgData name="Ngo Anh Huyen 20203843" userId="e63348f4-d9d0-4605-9af7-37043765f97a" providerId="ADAL" clId="{AEE93C10-94FB-4569-B9B4-C01E0867E1CA}" dt="2022-10-22T02:13:15.416" v="1322" actId="26606"/>
          <ac:spMkLst>
            <pc:docMk/>
            <pc:sldMk cId="3271562028" sldId="274"/>
            <ac:spMk id="21" creationId="{1EB10EB0-3219-0CA2-B503-DC2DD5980A88}"/>
          </ac:spMkLst>
        </pc:spChg>
        <pc:spChg chg="add del">
          <ac:chgData name="Ngo Anh Huyen 20203843" userId="e63348f4-d9d0-4605-9af7-37043765f97a" providerId="ADAL" clId="{AEE93C10-94FB-4569-B9B4-C01E0867E1CA}" dt="2022-10-22T02:13:45.754" v="1328" actId="26606"/>
          <ac:spMkLst>
            <pc:docMk/>
            <pc:sldMk cId="3271562028" sldId="274"/>
            <ac:spMk id="24" creationId="{01D0AF59-99C3-4251-AB9A-C966C6AD4400}"/>
          </ac:spMkLst>
        </pc:spChg>
        <pc:spChg chg="add del">
          <ac:chgData name="Ngo Anh Huyen 20203843" userId="e63348f4-d9d0-4605-9af7-37043765f97a" providerId="ADAL" clId="{AEE93C10-94FB-4569-B9B4-C01E0867E1CA}" dt="2022-10-22T02:13:45.754" v="1328" actId="26606"/>
          <ac:spMkLst>
            <pc:docMk/>
            <pc:sldMk cId="3271562028" sldId="274"/>
            <ac:spMk id="25" creationId="{1855405F-37A2-4869-9154-F8BE3BECE6C3}"/>
          </ac:spMkLst>
        </pc:spChg>
        <pc:grpChg chg="add del">
          <ac:chgData name="Ngo Anh Huyen 20203843" userId="e63348f4-d9d0-4605-9af7-37043765f97a" providerId="ADAL" clId="{AEE93C10-94FB-4569-B9B4-C01E0867E1CA}" dt="2022-10-22T02:13:15.416" v="1322" actId="26606"/>
          <ac:grpSpMkLst>
            <pc:docMk/>
            <pc:sldMk cId="3271562028" sldId="274"/>
            <ac:grpSpMk id="17" creationId="{5995D10D-E9C9-47DB-AE7E-801FEF38F5C9}"/>
          </ac:grpSpMkLst>
        </pc:grpChg>
        <pc:grpChg chg="add del">
          <ac:chgData name="Ngo Anh Huyen 20203843" userId="e63348f4-d9d0-4605-9af7-37043765f97a" providerId="ADAL" clId="{AEE93C10-94FB-4569-B9B4-C01E0867E1CA}" dt="2022-10-22T02:13:15.416" v="1322" actId="26606"/>
          <ac:grpSpMkLst>
            <pc:docMk/>
            <pc:sldMk cId="3271562028" sldId="274"/>
            <ac:grpSpMk id="22" creationId="{828A5161-06F1-46CF-8AD7-844680A59E13}"/>
          </ac:grpSpMkLst>
        </pc:grpChg>
        <pc:picChg chg="add del mod">
          <ac:chgData name="Ngo Anh Huyen 20203843" userId="e63348f4-d9d0-4605-9af7-37043765f97a" providerId="ADAL" clId="{AEE93C10-94FB-4569-B9B4-C01E0867E1CA}" dt="2022-10-22T02:52:16.591" v="1473" actId="478"/>
          <ac:picMkLst>
            <pc:docMk/>
            <pc:sldMk cId="3271562028" sldId="274"/>
            <ac:picMk id="6" creationId="{CEDB0E28-A4D3-187E-28F3-E83C492888C5}"/>
          </ac:picMkLst>
        </pc:picChg>
        <pc:picChg chg="add mod">
          <ac:chgData name="Ngo Anh Huyen 20203843" userId="e63348f4-d9d0-4605-9af7-37043765f97a" providerId="ADAL" clId="{AEE93C10-94FB-4569-B9B4-C01E0867E1CA}" dt="2022-10-22T02:52:20.106" v="1475" actId="1076"/>
          <ac:picMkLst>
            <pc:docMk/>
            <pc:sldMk cId="3271562028" sldId="274"/>
            <ac:picMk id="23" creationId="{3F407B6B-C887-01B1-BEDB-CABDCEFBBDED}"/>
          </ac:picMkLst>
        </pc:picChg>
        <pc:cxnChg chg="add">
          <ac:chgData name="Ngo Anh Huyen 20203843" userId="e63348f4-d9d0-4605-9af7-37043765f97a" providerId="ADAL" clId="{AEE93C10-94FB-4569-B9B4-C01E0867E1CA}" dt="2022-10-22T02:13:45.754" v="1328" actId="26606"/>
          <ac:cxnSpMkLst>
            <pc:docMk/>
            <pc:sldMk cId="3271562028" sldId="274"/>
            <ac:cxnSpMk id="30" creationId="{22F6364A-B358-4BEE-B158-0734D2C938D4}"/>
          </ac:cxnSpMkLst>
        </pc:cxnChg>
      </pc:sldChg>
      <pc:sldChg chg="addSp delSp modSp add mod">
        <pc:chgData name="Ngo Anh Huyen 20203843" userId="e63348f4-d9d0-4605-9af7-37043765f97a" providerId="ADAL" clId="{AEE93C10-94FB-4569-B9B4-C01E0867E1CA}" dt="2022-10-22T02:32:52.130" v="1403" actId="1076"/>
        <pc:sldMkLst>
          <pc:docMk/>
          <pc:sldMk cId="3133853319" sldId="275"/>
        </pc:sldMkLst>
        <pc:spChg chg="add mod">
          <ac:chgData name="Ngo Anh Huyen 20203843" userId="e63348f4-d9d0-4605-9af7-37043765f97a" providerId="ADAL" clId="{AEE93C10-94FB-4569-B9B4-C01E0867E1CA}" dt="2022-10-22T02:25:32.851" v="1384" actId="1076"/>
          <ac:spMkLst>
            <pc:docMk/>
            <pc:sldMk cId="3133853319" sldId="275"/>
            <ac:spMk id="7" creationId="{14D9E769-D789-51D9-DA74-02807A9BB09A}"/>
          </ac:spMkLst>
        </pc:spChg>
        <pc:spChg chg="del">
          <ac:chgData name="Ngo Anh Huyen 20203843" userId="e63348f4-d9d0-4605-9af7-37043765f97a" providerId="ADAL" clId="{AEE93C10-94FB-4569-B9B4-C01E0867E1CA}" dt="2022-10-22T02:25:16.067" v="1376" actId="478"/>
          <ac:spMkLst>
            <pc:docMk/>
            <pc:sldMk cId="3133853319" sldId="275"/>
            <ac:spMk id="8" creationId="{13FA681E-3AB6-BD4F-1107-DF03FE0825B1}"/>
          </ac:spMkLst>
        </pc:spChg>
        <pc:spChg chg="del">
          <ac:chgData name="Ngo Anh Huyen 20203843" userId="e63348f4-d9d0-4605-9af7-37043765f97a" providerId="ADAL" clId="{AEE93C10-94FB-4569-B9B4-C01E0867E1CA}" dt="2022-10-22T02:25:47.065" v="1386" actId="478"/>
          <ac:spMkLst>
            <pc:docMk/>
            <pc:sldMk cId="3133853319" sldId="275"/>
            <ac:spMk id="10" creationId="{9EE03427-3620-9851-CC25-DB58FFD83F0D}"/>
          </ac:spMkLst>
        </pc:spChg>
        <pc:spChg chg="add mod">
          <ac:chgData name="Ngo Anh Huyen 20203843" userId="e63348f4-d9d0-4605-9af7-37043765f97a" providerId="ADAL" clId="{AEE93C10-94FB-4569-B9B4-C01E0867E1CA}" dt="2022-10-22T02:32:52.130" v="1403" actId="1076"/>
          <ac:spMkLst>
            <pc:docMk/>
            <pc:sldMk cId="3133853319" sldId="275"/>
            <ac:spMk id="11" creationId="{B692FDAC-D032-2810-7867-A833D155CBD6}"/>
          </ac:spMkLst>
        </pc:spChg>
        <pc:picChg chg="add mod">
          <ac:chgData name="Ngo Anh Huyen 20203843" userId="e63348f4-d9d0-4605-9af7-37043765f97a" providerId="ADAL" clId="{AEE93C10-94FB-4569-B9B4-C01E0867E1CA}" dt="2022-10-22T02:23:49.288" v="1375" actId="1076"/>
          <ac:picMkLst>
            <pc:docMk/>
            <pc:sldMk cId="3133853319" sldId="275"/>
            <ac:picMk id="3" creationId="{5A84003C-70FE-0EF6-F546-631AE4A40079}"/>
          </ac:picMkLst>
        </pc:picChg>
        <pc:picChg chg="del">
          <ac:chgData name="Ngo Anh Huyen 20203843" userId="e63348f4-d9d0-4605-9af7-37043765f97a" providerId="ADAL" clId="{AEE93C10-94FB-4569-B9B4-C01E0867E1CA}" dt="2022-10-22T02:23:42.535" v="1373" actId="478"/>
          <ac:picMkLst>
            <pc:docMk/>
            <pc:sldMk cId="3133853319" sldId="275"/>
            <ac:picMk id="6" creationId="{CEDB0E28-A4D3-187E-28F3-E83C492888C5}"/>
          </ac:picMkLst>
        </pc:picChg>
      </pc:sldChg>
      <pc:sldChg chg="new del">
        <pc:chgData name="Ngo Anh Huyen 20203843" userId="e63348f4-d9d0-4605-9af7-37043765f97a" providerId="ADAL" clId="{AEE93C10-94FB-4569-B9B4-C01E0867E1CA}" dt="2022-10-22T02:21:57.574" v="1370" actId="680"/>
        <pc:sldMkLst>
          <pc:docMk/>
          <pc:sldMk cId="3723675600" sldId="275"/>
        </pc:sldMkLst>
      </pc:sldChg>
      <pc:sldChg chg="addSp delSp modSp add mod">
        <pc:chgData name="Ngo Anh Huyen 20203843" userId="e63348f4-d9d0-4605-9af7-37043765f97a" providerId="ADAL" clId="{AEE93C10-94FB-4569-B9B4-C01E0867E1CA}" dt="2022-10-22T02:47:09.290" v="1456" actId="1076"/>
        <pc:sldMkLst>
          <pc:docMk/>
          <pc:sldMk cId="443492738" sldId="276"/>
        </pc:sldMkLst>
        <pc:spChg chg="del">
          <ac:chgData name="Ngo Anh Huyen 20203843" userId="e63348f4-d9d0-4605-9af7-37043765f97a" providerId="ADAL" clId="{AEE93C10-94FB-4569-B9B4-C01E0867E1CA}" dt="2022-10-22T02:36:13.513" v="1434" actId="478"/>
          <ac:spMkLst>
            <pc:docMk/>
            <pc:sldMk cId="443492738" sldId="276"/>
            <ac:spMk id="7" creationId="{14D9E769-D789-51D9-DA74-02807A9BB09A}"/>
          </ac:spMkLst>
        </pc:spChg>
        <pc:spChg chg="add mod">
          <ac:chgData name="Ngo Anh Huyen 20203843" userId="e63348f4-d9d0-4605-9af7-37043765f97a" providerId="ADAL" clId="{AEE93C10-94FB-4569-B9B4-C01E0867E1CA}" dt="2022-10-22T02:41:28.336" v="1438" actId="1076"/>
          <ac:spMkLst>
            <pc:docMk/>
            <pc:sldMk cId="443492738" sldId="276"/>
            <ac:spMk id="10" creationId="{01430CCF-CFD9-85B7-10FA-7C0A7DB76258}"/>
          </ac:spMkLst>
        </pc:spChg>
        <pc:spChg chg="del">
          <ac:chgData name="Ngo Anh Huyen 20203843" userId="e63348f4-d9d0-4605-9af7-37043765f97a" providerId="ADAL" clId="{AEE93C10-94FB-4569-B9B4-C01E0867E1CA}" dt="2022-10-22T02:46:20.669" v="1439" actId="478"/>
          <ac:spMkLst>
            <pc:docMk/>
            <pc:sldMk cId="443492738" sldId="276"/>
            <ac:spMk id="11" creationId="{B692FDAC-D032-2810-7867-A833D155CBD6}"/>
          </ac:spMkLst>
        </pc:spChg>
        <pc:spChg chg="add mod">
          <ac:chgData name="Ngo Anh Huyen 20203843" userId="e63348f4-d9d0-4605-9af7-37043765f97a" providerId="ADAL" clId="{AEE93C10-94FB-4569-B9B4-C01E0867E1CA}" dt="2022-10-22T02:47:09.290" v="1456" actId="1076"/>
          <ac:spMkLst>
            <pc:docMk/>
            <pc:sldMk cId="443492738" sldId="276"/>
            <ac:spMk id="13" creationId="{925C1B73-ED5E-2EDE-73A2-2DDD984412CF}"/>
          </ac:spMkLst>
        </pc:spChg>
        <pc:picChg chg="del">
          <ac:chgData name="Ngo Anh Huyen 20203843" userId="e63348f4-d9d0-4605-9af7-37043765f97a" providerId="ADAL" clId="{AEE93C10-94FB-4569-B9B4-C01E0867E1CA}" dt="2022-10-22T02:34:52.810" v="1411" actId="478"/>
          <ac:picMkLst>
            <pc:docMk/>
            <pc:sldMk cId="443492738" sldId="276"/>
            <ac:picMk id="3" creationId="{5A84003C-70FE-0EF6-F546-631AE4A40079}"/>
          </ac:picMkLst>
        </pc:picChg>
        <pc:picChg chg="add mod">
          <ac:chgData name="Ngo Anh Huyen 20203843" userId="e63348f4-d9d0-4605-9af7-37043765f97a" providerId="ADAL" clId="{AEE93C10-94FB-4569-B9B4-C01E0867E1CA}" dt="2022-10-22T02:36:10.795" v="1433" actId="1076"/>
          <ac:picMkLst>
            <pc:docMk/>
            <pc:sldMk cId="443492738" sldId="276"/>
            <ac:picMk id="5" creationId="{F1464782-F53D-DDE3-4AE6-55B72C7B7A83}"/>
          </ac:picMkLst>
        </pc:picChg>
        <pc:picChg chg="add del mod">
          <ac:chgData name="Ngo Anh Huyen 20203843" userId="e63348f4-d9d0-4605-9af7-37043765f97a" providerId="ADAL" clId="{AEE93C10-94FB-4569-B9B4-C01E0867E1CA}" dt="2022-10-22T02:35:58.002" v="1425" actId="478"/>
          <ac:picMkLst>
            <pc:docMk/>
            <pc:sldMk cId="443492738" sldId="276"/>
            <ac:picMk id="8" creationId="{2710C542-0287-5E00-FFF3-FC230F93CA31}"/>
          </ac:picMkLst>
        </pc:picChg>
      </pc:sldChg>
    </pc:docChg>
  </pc:docChgLst>
  <pc:docChgLst>
    <pc:chgData name="Dang Hoang Lan 20203801" userId="366b8db1-c7d4-45cf-9c41-445fa77a9f38" providerId="ADAL" clId="{145E1CF6-7241-4863-9E37-BA1559452028}"/>
    <pc:docChg chg="undo redo custSel addSld delSld modSld sldOrd">
      <pc:chgData name="Dang Hoang Lan 20203801" userId="366b8db1-c7d4-45cf-9c41-445fa77a9f38" providerId="ADAL" clId="{145E1CF6-7241-4863-9E37-BA1559452028}" dt="2022-10-22T03:06:47.566" v="4063" actId="47"/>
      <pc:docMkLst>
        <pc:docMk/>
      </pc:docMkLst>
      <pc:sldChg chg="addSp delSp modSp mod ord">
        <pc:chgData name="Dang Hoang Lan 20203801" userId="366b8db1-c7d4-45cf-9c41-445fa77a9f38" providerId="ADAL" clId="{145E1CF6-7241-4863-9E37-BA1559452028}" dt="2022-10-20T11:28:00.260" v="187"/>
        <pc:sldMkLst>
          <pc:docMk/>
          <pc:sldMk cId="1234004128" sldId="256"/>
        </pc:sldMkLst>
        <pc:spChg chg="add mod">
          <ac:chgData name="Dang Hoang Lan 20203801" userId="366b8db1-c7d4-45cf-9c41-445fa77a9f38" providerId="ADAL" clId="{145E1CF6-7241-4863-9E37-BA1559452028}" dt="2022-10-20T11:27:43.953" v="184" actId="478"/>
          <ac:spMkLst>
            <pc:docMk/>
            <pc:sldMk cId="1234004128" sldId="256"/>
            <ac:spMk id="3" creationId="{C834E6C2-06D2-46ED-0FEB-EE463DF9776D}"/>
          </ac:spMkLst>
        </pc:spChg>
        <pc:spChg chg="del mod">
          <ac:chgData name="Dang Hoang Lan 20203801" userId="366b8db1-c7d4-45cf-9c41-445fa77a9f38" providerId="ADAL" clId="{145E1CF6-7241-4863-9E37-BA1559452028}" dt="2022-10-20T11:27:43.953" v="184" actId="478"/>
          <ac:spMkLst>
            <pc:docMk/>
            <pc:sldMk cId="1234004128" sldId="256"/>
            <ac:spMk id="4" creationId="{5642BA63-383F-45B9-939A-7A3B792A60C4}"/>
          </ac:spMkLst>
        </pc:spChg>
        <pc:picChg chg="add">
          <ac:chgData name="Dang Hoang Lan 20203801" userId="366b8db1-c7d4-45cf-9c41-445fa77a9f38" providerId="ADAL" clId="{145E1CF6-7241-4863-9E37-BA1559452028}" dt="2022-10-20T11:27:45.337" v="185"/>
          <ac:picMkLst>
            <pc:docMk/>
            <pc:sldMk cId="1234004128" sldId="256"/>
            <ac:picMk id="1026" creationId="{B097D396-F019-864B-A69C-EC2DF265C481}"/>
          </ac:picMkLst>
        </pc:picChg>
      </pc:sldChg>
      <pc:sldChg chg="modSp mod">
        <pc:chgData name="Dang Hoang Lan 20203801" userId="366b8db1-c7d4-45cf-9c41-445fa77a9f38" providerId="ADAL" clId="{145E1CF6-7241-4863-9E37-BA1559452028}" dt="2022-10-22T02:46:30.693" v="3596" actId="14100"/>
        <pc:sldMkLst>
          <pc:docMk/>
          <pc:sldMk cId="743172911" sldId="257"/>
        </pc:sldMkLst>
        <pc:spChg chg="mod">
          <ac:chgData name="Dang Hoang Lan 20203801" userId="366b8db1-c7d4-45cf-9c41-445fa77a9f38" providerId="ADAL" clId="{145E1CF6-7241-4863-9E37-BA1559452028}" dt="2022-10-22T02:46:30.693" v="3596" actId="14100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Dang Hoang Lan 20203801" userId="366b8db1-c7d4-45cf-9c41-445fa77a9f38" providerId="ADAL" clId="{145E1CF6-7241-4863-9E37-BA1559452028}" dt="2022-10-20T11:20:38.278" v="161" actId="113"/>
          <ac:spMkLst>
            <pc:docMk/>
            <pc:sldMk cId="743172911" sldId="257"/>
            <ac:spMk id="4" creationId="{72BF49D9-2FCE-4950-8B1C-F580CC18F4C9}"/>
          </ac:spMkLst>
        </pc:spChg>
      </pc:sldChg>
      <pc:sldChg chg="del">
        <pc:chgData name="Dang Hoang Lan 20203801" userId="366b8db1-c7d4-45cf-9c41-445fa77a9f38" providerId="ADAL" clId="{145E1CF6-7241-4863-9E37-BA1559452028}" dt="2022-10-22T01:26:32.570" v="609" actId="47"/>
        <pc:sldMkLst>
          <pc:docMk/>
          <pc:sldMk cId="3505952789" sldId="258"/>
        </pc:sldMkLst>
      </pc:sldChg>
      <pc:sldChg chg="ord">
        <pc:chgData name="Dang Hoang Lan 20203801" userId="366b8db1-c7d4-45cf-9c41-445fa77a9f38" providerId="ADAL" clId="{145E1CF6-7241-4863-9E37-BA1559452028}" dt="2022-10-20T11:21:38.310" v="163"/>
        <pc:sldMkLst>
          <pc:docMk/>
          <pc:sldMk cId="2066355306" sldId="259"/>
        </pc:sldMkLst>
      </pc:sldChg>
      <pc:sldChg chg="addSp delSp modSp mod">
        <pc:chgData name="Dang Hoang Lan 20203801" userId="366b8db1-c7d4-45cf-9c41-445fa77a9f38" providerId="ADAL" clId="{145E1CF6-7241-4863-9E37-BA1559452028}" dt="2022-10-22T02:50:54.185" v="3710" actId="478"/>
        <pc:sldMkLst>
          <pc:docMk/>
          <pc:sldMk cId="221433772" sldId="260"/>
        </pc:sldMkLst>
        <pc:spChg chg="mod">
          <ac:chgData name="Dang Hoang Lan 20203801" userId="366b8db1-c7d4-45cf-9c41-445fa77a9f38" providerId="ADAL" clId="{145E1CF6-7241-4863-9E37-BA1559452028}" dt="2022-10-22T00:51:46.933" v="242" actId="20577"/>
          <ac:spMkLst>
            <pc:docMk/>
            <pc:sldMk cId="221433772" sldId="260"/>
            <ac:spMk id="2" creationId="{EF9B3AB5-95DF-4273-871C-843529DB7255}"/>
          </ac:spMkLst>
        </pc:spChg>
        <pc:spChg chg="mod">
          <ac:chgData name="Dang Hoang Lan 20203801" userId="366b8db1-c7d4-45cf-9c41-445fa77a9f38" providerId="ADAL" clId="{145E1CF6-7241-4863-9E37-BA1559452028}" dt="2022-10-22T01:49:48.460" v="1463" actId="20577"/>
          <ac:spMkLst>
            <pc:docMk/>
            <pc:sldMk cId="221433772" sldId="260"/>
            <ac:spMk id="3" creationId="{3573E091-9DCD-4DE7-96D1-A93E44E0F5B9}"/>
          </ac:spMkLst>
        </pc:spChg>
        <pc:spChg chg="add del">
          <ac:chgData name="Dang Hoang Lan 20203801" userId="366b8db1-c7d4-45cf-9c41-445fa77a9f38" providerId="ADAL" clId="{145E1CF6-7241-4863-9E37-BA1559452028}" dt="2022-10-22T02:50:54.185" v="3710" actId="478"/>
          <ac:spMkLst>
            <pc:docMk/>
            <pc:sldMk cId="221433772" sldId="260"/>
            <ac:spMk id="10" creationId="{DC288366-0367-3C69-A1E1-413D1C693F4B}"/>
          </ac:spMkLst>
        </pc:spChg>
        <pc:picChg chg="add mod">
          <ac:chgData name="Dang Hoang Lan 20203801" userId="366b8db1-c7d4-45cf-9c41-445fa77a9f38" providerId="ADAL" clId="{145E1CF6-7241-4863-9E37-BA1559452028}" dt="2022-10-22T01:49:07.816" v="1432" actId="1440"/>
          <ac:picMkLst>
            <pc:docMk/>
            <pc:sldMk cId="221433772" sldId="260"/>
            <ac:picMk id="6" creationId="{D81ADD74-D90A-84DB-2BD4-3B96E204FBE4}"/>
          </ac:picMkLst>
        </pc:picChg>
        <pc:picChg chg="add mod">
          <ac:chgData name="Dang Hoang Lan 20203801" userId="366b8db1-c7d4-45cf-9c41-445fa77a9f38" providerId="ADAL" clId="{145E1CF6-7241-4863-9E37-BA1559452028}" dt="2022-10-22T01:49:05.368" v="1431" actId="1440"/>
          <ac:picMkLst>
            <pc:docMk/>
            <pc:sldMk cId="221433772" sldId="260"/>
            <ac:picMk id="8" creationId="{5FD97BB3-0755-E088-EE52-9231119C4953}"/>
          </ac:picMkLst>
        </pc:picChg>
      </pc:sldChg>
      <pc:sldChg chg="addSp delSp modSp mod ord">
        <pc:chgData name="Dang Hoang Lan 20203801" userId="366b8db1-c7d4-45cf-9c41-445fa77a9f38" providerId="ADAL" clId="{145E1CF6-7241-4863-9E37-BA1559452028}" dt="2022-10-22T03:06:43.994" v="4062"/>
        <pc:sldMkLst>
          <pc:docMk/>
          <pc:sldMk cId="64084651" sldId="261"/>
        </pc:sldMkLst>
        <pc:spChg chg="mod">
          <ac:chgData name="Dang Hoang Lan 20203801" userId="366b8db1-c7d4-45cf-9c41-445fa77a9f38" providerId="ADAL" clId="{145E1CF6-7241-4863-9E37-BA1559452028}" dt="2022-10-22T03:04:53.890" v="4029" actId="20577"/>
          <ac:spMkLst>
            <pc:docMk/>
            <pc:sldMk cId="64084651" sldId="261"/>
            <ac:spMk id="2" creationId="{4FB6CB3A-046A-4C56-A02D-DBF672421CAF}"/>
          </ac:spMkLst>
        </pc:spChg>
        <pc:spChg chg="del">
          <ac:chgData name="Dang Hoang Lan 20203801" userId="366b8db1-c7d4-45cf-9c41-445fa77a9f38" providerId="ADAL" clId="{145E1CF6-7241-4863-9E37-BA1559452028}" dt="2022-10-22T01:23:25.366" v="490" actId="478"/>
          <ac:spMkLst>
            <pc:docMk/>
            <pc:sldMk cId="64084651" sldId="261"/>
            <ac:spMk id="3" creationId="{C8196C5E-7B93-4E81-B617-CD97C06D6032}"/>
          </ac:spMkLst>
        </pc:spChg>
        <pc:spChg chg="del">
          <ac:chgData name="Dang Hoang Lan 20203801" userId="366b8db1-c7d4-45cf-9c41-445fa77a9f38" providerId="ADAL" clId="{145E1CF6-7241-4863-9E37-BA1559452028}" dt="2022-10-22T01:23:27.055" v="491" actId="478"/>
          <ac:spMkLst>
            <pc:docMk/>
            <pc:sldMk cId="64084651" sldId="261"/>
            <ac:spMk id="4" creationId="{377CB842-AD15-4F5A-8EF5-EBD6CE5F54A3}"/>
          </ac:spMkLst>
        </pc:spChg>
        <pc:spChg chg="add mod">
          <ac:chgData name="Dang Hoang Lan 20203801" userId="366b8db1-c7d4-45cf-9c41-445fa77a9f38" providerId="ADAL" clId="{145E1CF6-7241-4863-9E37-BA1559452028}" dt="2022-10-22T03:06:43.994" v="4062"/>
          <ac:spMkLst>
            <pc:docMk/>
            <pc:sldMk cId="64084651" sldId="261"/>
            <ac:spMk id="6" creationId="{3F2F82AE-0BD5-32C4-C612-A93B89692C67}"/>
          </ac:spMkLst>
        </pc:spChg>
        <pc:spChg chg="add mod">
          <ac:chgData name="Dang Hoang Lan 20203801" userId="366b8db1-c7d4-45cf-9c41-445fa77a9f38" providerId="ADAL" clId="{145E1CF6-7241-4863-9E37-BA1559452028}" dt="2022-10-22T03:05:29.237" v="4049" actId="21"/>
          <ac:spMkLst>
            <pc:docMk/>
            <pc:sldMk cId="64084651" sldId="261"/>
            <ac:spMk id="7" creationId="{41A4AEC1-3880-E811-0F02-59659EB4DB9A}"/>
          </ac:spMkLst>
        </pc:spChg>
      </pc:sldChg>
      <pc:sldChg chg="addSp modSp add mod">
        <pc:chgData name="Dang Hoang Lan 20203801" userId="366b8db1-c7d4-45cf-9c41-445fa77a9f38" providerId="ADAL" clId="{145E1CF6-7241-4863-9E37-BA1559452028}" dt="2022-10-22T02:35:23.082" v="3331" actId="20577"/>
        <pc:sldMkLst>
          <pc:docMk/>
          <pc:sldMk cId="3431486099" sldId="265"/>
        </pc:sldMkLst>
        <pc:spChg chg="mod">
          <ac:chgData name="Dang Hoang Lan 20203801" userId="366b8db1-c7d4-45cf-9c41-445fa77a9f38" providerId="ADAL" clId="{145E1CF6-7241-4863-9E37-BA1559452028}" dt="2022-10-22T00:53:00.277" v="264" actId="20577"/>
          <ac:spMkLst>
            <pc:docMk/>
            <pc:sldMk cId="3431486099" sldId="265"/>
            <ac:spMk id="2" creationId="{EF9B3AB5-95DF-4273-871C-843529DB7255}"/>
          </ac:spMkLst>
        </pc:spChg>
        <pc:spChg chg="mod">
          <ac:chgData name="Dang Hoang Lan 20203801" userId="366b8db1-c7d4-45cf-9c41-445fa77a9f38" providerId="ADAL" clId="{145E1CF6-7241-4863-9E37-BA1559452028}" dt="2022-10-22T02:30:49.192" v="3013" actId="122"/>
          <ac:spMkLst>
            <pc:docMk/>
            <pc:sldMk cId="3431486099" sldId="265"/>
            <ac:spMk id="3" creationId="{3573E091-9DCD-4DE7-96D1-A93E44E0F5B9}"/>
          </ac:spMkLst>
        </pc:spChg>
        <pc:spChg chg="add mod">
          <ac:chgData name="Dang Hoang Lan 20203801" userId="366b8db1-c7d4-45cf-9c41-445fa77a9f38" providerId="ADAL" clId="{145E1CF6-7241-4863-9E37-BA1559452028}" dt="2022-10-22T02:30:37.840" v="3008" actId="1037"/>
          <ac:spMkLst>
            <pc:docMk/>
            <pc:sldMk cId="3431486099" sldId="265"/>
            <ac:spMk id="5" creationId="{D98AA8A7-AA2B-83F4-5FB1-146EB78E4A81}"/>
          </ac:spMkLst>
        </pc:spChg>
        <pc:spChg chg="add mod">
          <ac:chgData name="Dang Hoang Lan 20203801" userId="366b8db1-c7d4-45cf-9c41-445fa77a9f38" providerId="ADAL" clId="{145E1CF6-7241-4863-9E37-BA1559452028}" dt="2022-10-22T02:30:37.840" v="3008" actId="1037"/>
          <ac:spMkLst>
            <pc:docMk/>
            <pc:sldMk cId="3431486099" sldId="265"/>
            <ac:spMk id="6" creationId="{8D8F65ED-79AD-5B21-C028-96277F181D19}"/>
          </ac:spMkLst>
        </pc:spChg>
        <pc:spChg chg="add mod">
          <ac:chgData name="Dang Hoang Lan 20203801" userId="366b8db1-c7d4-45cf-9c41-445fa77a9f38" providerId="ADAL" clId="{145E1CF6-7241-4863-9E37-BA1559452028}" dt="2022-10-22T02:30:37.840" v="3008" actId="1037"/>
          <ac:spMkLst>
            <pc:docMk/>
            <pc:sldMk cId="3431486099" sldId="265"/>
            <ac:spMk id="7" creationId="{25213C5E-B2AB-E24D-B71A-31722E295BC5}"/>
          </ac:spMkLst>
        </pc:spChg>
        <pc:spChg chg="add mod">
          <ac:chgData name="Dang Hoang Lan 20203801" userId="366b8db1-c7d4-45cf-9c41-445fa77a9f38" providerId="ADAL" clId="{145E1CF6-7241-4863-9E37-BA1559452028}" dt="2022-10-22T02:35:23.082" v="3331" actId="20577"/>
          <ac:spMkLst>
            <pc:docMk/>
            <pc:sldMk cId="3431486099" sldId="265"/>
            <ac:spMk id="26" creationId="{F47F01B6-8FF2-16F0-267F-6C23B6AD9B73}"/>
          </ac:spMkLst>
        </pc:spChg>
        <pc:cxnChg chg="add mod">
          <ac:chgData name="Dang Hoang Lan 20203801" userId="366b8db1-c7d4-45cf-9c41-445fa77a9f38" providerId="ADAL" clId="{145E1CF6-7241-4863-9E37-BA1559452028}" dt="2022-10-22T02:30:37.840" v="3008" actId="1037"/>
          <ac:cxnSpMkLst>
            <pc:docMk/>
            <pc:sldMk cId="3431486099" sldId="265"/>
            <ac:cxnSpMk id="8" creationId="{B23BB5EE-E7F5-F7E9-17BA-651DE1B2F968}"/>
          </ac:cxnSpMkLst>
        </pc:cxnChg>
        <pc:cxnChg chg="add mod">
          <ac:chgData name="Dang Hoang Lan 20203801" userId="366b8db1-c7d4-45cf-9c41-445fa77a9f38" providerId="ADAL" clId="{145E1CF6-7241-4863-9E37-BA1559452028}" dt="2022-10-22T02:30:37.840" v="3008" actId="1037"/>
          <ac:cxnSpMkLst>
            <pc:docMk/>
            <pc:sldMk cId="3431486099" sldId="265"/>
            <ac:cxnSpMk id="9" creationId="{2E38621D-D729-CCFA-82C7-677CC57A43BE}"/>
          </ac:cxnSpMkLst>
        </pc:cxnChg>
      </pc:sldChg>
      <pc:sldChg chg="delSp modSp add mod ord">
        <pc:chgData name="Dang Hoang Lan 20203801" userId="366b8db1-c7d4-45cf-9c41-445fa77a9f38" providerId="ADAL" clId="{145E1CF6-7241-4863-9E37-BA1559452028}" dt="2022-10-22T00:54:16.067" v="300" actId="20577"/>
        <pc:sldMkLst>
          <pc:docMk/>
          <pc:sldMk cId="3537476324" sldId="266"/>
        </pc:sldMkLst>
        <pc:spChg chg="mod">
          <ac:chgData name="Dang Hoang Lan 20203801" userId="366b8db1-c7d4-45cf-9c41-445fa77a9f38" providerId="ADAL" clId="{145E1CF6-7241-4863-9E37-BA1559452028}" dt="2022-10-22T00:54:16.067" v="300" actId="20577"/>
          <ac:spMkLst>
            <pc:docMk/>
            <pc:sldMk cId="3537476324" sldId="266"/>
            <ac:spMk id="3" creationId="{C834E6C2-06D2-46ED-0FEB-EE463DF9776D}"/>
          </ac:spMkLst>
        </pc:spChg>
        <pc:picChg chg="del">
          <ac:chgData name="Dang Hoang Lan 20203801" userId="366b8db1-c7d4-45cf-9c41-445fa77a9f38" providerId="ADAL" clId="{145E1CF6-7241-4863-9E37-BA1559452028}" dt="2022-10-22T00:54:06.840" v="268" actId="478"/>
          <ac:picMkLst>
            <pc:docMk/>
            <pc:sldMk cId="3537476324" sldId="266"/>
            <ac:picMk id="1026" creationId="{B097D396-F019-864B-A69C-EC2DF265C481}"/>
          </ac:picMkLst>
        </pc:picChg>
      </pc:sldChg>
      <pc:sldChg chg="modSp add mod">
        <pc:chgData name="Dang Hoang Lan 20203801" userId="366b8db1-c7d4-45cf-9c41-445fa77a9f38" providerId="ADAL" clId="{145E1CF6-7241-4863-9E37-BA1559452028}" dt="2022-10-22T03:04:30.461" v="3994" actId="14100"/>
        <pc:sldMkLst>
          <pc:docMk/>
          <pc:sldMk cId="605888870" sldId="267"/>
        </pc:sldMkLst>
        <pc:spChg chg="mod">
          <ac:chgData name="Dang Hoang Lan 20203801" userId="366b8db1-c7d4-45cf-9c41-445fa77a9f38" providerId="ADAL" clId="{145E1CF6-7241-4863-9E37-BA1559452028}" dt="2022-10-22T03:04:30.461" v="3994" actId="14100"/>
          <ac:spMkLst>
            <pc:docMk/>
            <pc:sldMk cId="605888870" sldId="267"/>
            <ac:spMk id="3" creationId="{C834E6C2-06D2-46ED-0FEB-EE463DF9776D}"/>
          </ac:spMkLst>
        </pc:spChg>
      </pc:sldChg>
      <pc:sldChg chg="modSp add del mod ord">
        <pc:chgData name="Dang Hoang Lan 20203801" userId="366b8db1-c7d4-45cf-9c41-445fa77a9f38" providerId="ADAL" clId="{145E1CF6-7241-4863-9E37-BA1559452028}" dt="2022-10-22T01:26:31.281" v="608" actId="47"/>
        <pc:sldMkLst>
          <pc:docMk/>
          <pc:sldMk cId="1475262768" sldId="268"/>
        </pc:sldMkLst>
        <pc:spChg chg="mod">
          <ac:chgData name="Dang Hoang Lan 20203801" userId="366b8db1-c7d4-45cf-9c41-445fa77a9f38" providerId="ADAL" clId="{145E1CF6-7241-4863-9E37-BA1559452028}" dt="2022-10-22T00:55:48.049" v="370" actId="20577"/>
          <ac:spMkLst>
            <pc:docMk/>
            <pc:sldMk cId="1475262768" sldId="268"/>
            <ac:spMk id="2" creationId="{EF9B3AB5-95DF-4273-871C-843529DB7255}"/>
          </ac:spMkLst>
        </pc:spChg>
      </pc:sldChg>
      <pc:sldChg chg="delSp modSp add mod">
        <pc:chgData name="Dang Hoang Lan 20203801" userId="366b8db1-c7d4-45cf-9c41-445fa77a9f38" providerId="ADAL" clId="{145E1CF6-7241-4863-9E37-BA1559452028}" dt="2022-10-22T03:06:25.812" v="4060" actId="478"/>
        <pc:sldMkLst>
          <pc:docMk/>
          <pc:sldMk cId="3071627801" sldId="269"/>
        </pc:sldMkLst>
        <pc:spChg chg="mod">
          <ac:chgData name="Dang Hoang Lan 20203801" userId="366b8db1-c7d4-45cf-9c41-445fa77a9f38" providerId="ADAL" clId="{145E1CF6-7241-4863-9E37-BA1559452028}" dt="2022-10-22T03:05:09.631" v="4048" actId="20577"/>
          <ac:spMkLst>
            <pc:docMk/>
            <pc:sldMk cId="3071627801" sldId="269"/>
            <ac:spMk id="2" creationId="{4FB6CB3A-046A-4C56-A02D-DBF672421CAF}"/>
          </ac:spMkLst>
        </pc:spChg>
        <pc:spChg chg="mod">
          <ac:chgData name="Dang Hoang Lan 20203801" userId="366b8db1-c7d4-45cf-9c41-445fa77a9f38" providerId="ADAL" clId="{145E1CF6-7241-4863-9E37-BA1559452028}" dt="2022-10-22T03:06:23.205" v="4059"/>
          <ac:spMkLst>
            <pc:docMk/>
            <pc:sldMk cId="3071627801" sldId="269"/>
            <ac:spMk id="6" creationId="{3F2F82AE-0BD5-32C4-C612-A93B89692C67}"/>
          </ac:spMkLst>
        </pc:spChg>
        <pc:spChg chg="del mod">
          <ac:chgData name="Dang Hoang Lan 20203801" userId="366b8db1-c7d4-45cf-9c41-445fa77a9f38" providerId="ADAL" clId="{145E1CF6-7241-4863-9E37-BA1559452028}" dt="2022-10-22T03:06:25.812" v="4060" actId="478"/>
          <ac:spMkLst>
            <pc:docMk/>
            <pc:sldMk cId="3071627801" sldId="269"/>
            <ac:spMk id="7" creationId="{41A4AEC1-3880-E811-0F02-59659EB4DB9A}"/>
          </ac:spMkLst>
        </pc:spChg>
      </pc:sldChg>
      <pc:sldChg chg="modSp add mod">
        <pc:chgData name="Dang Hoang Lan 20203801" userId="366b8db1-c7d4-45cf-9c41-445fa77a9f38" providerId="ADAL" clId="{145E1CF6-7241-4863-9E37-BA1559452028}" dt="2022-10-22T02:50:35.701" v="3709" actId="20577"/>
        <pc:sldMkLst>
          <pc:docMk/>
          <pc:sldMk cId="3877703636" sldId="270"/>
        </pc:sldMkLst>
        <pc:spChg chg="mod">
          <ac:chgData name="Dang Hoang Lan 20203801" userId="366b8db1-c7d4-45cf-9c41-445fa77a9f38" providerId="ADAL" clId="{145E1CF6-7241-4863-9E37-BA1559452028}" dt="2022-10-22T01:25:55.967" v="586" actId="20577"/>
          <ac:spMkLst>
            <pc:docMk/>
            <pc:sldMk cId="3877703636" sldId="270"/>
            <ac:spMk id="2" creationId="{4FB6CB3A-046A-4C56-A02D-DBF672421CAF}"/>
          </ac:spMkLst>
        </pc:spChg>
        <pc:spChg chg="mod">
          <ac:chgData name="Dang Hoang Lan 20203801" userId="366b8db1-c7d4-45cf-9c41-445fa77a9f38" providerId="ADAL" clId="{145E1CF6-7241-4863-9E37-BA1559452028}" dt="2022-10-22T02:36:22.676" v="3332" actId="113"/>
          <ac:spMkLst>
            <pc:docMk/>
            <pc:sldMk cId="3877703636" sldId="270"/>
            <ac:spMk id="6" creationId="{3F2F82AE-0BD5-32C4-C612-A93B89692C67}"/>
          </ac:spMkLst>
        </pc:spChg>
        <pc:spChg chg="mod">
          <ac:chgData name="Dang Hoang Lan 20203801" userId="366b8db1-c7d4-45cf-9c41-445fa77a9f38" providerId="ADAL" clId="{145E1CF6-7241-4863-9E37-BA1559452028}" dt="2022-10-22T02:50:35.701" v="3709" actId="20577"/>
          <ac:spMkLst>
            <pc:docMk/>
            <pc:sldMk cId="3877703636" sldId="270"/>
            <ac:spMk id="7" creationId="{41A4AEC1-3880-E811-0F02-59659EB4DB9A}"/>
          </ac:spMkLst>
        </pc:spChg>
      </pc:sldChg>
      <pc:sldChg chg="addSp delSp modSp add mod">
        <pc:chgData name="Dang Hoang Lan 20203801" userId="366b8db1-c7d4-45cf-9c41-445fa77a9f38" providerId="ADAL" clId="{145E1CF6-7241-4863-9E37-BA1559452028}" dt="2022-10-22T01:44:55.058" v="1386" actId="1076"/>
        <pc:sldMkLst>
          <pc:docMk/>
          <pc:sldMk cId="2996552658" sldId="271"/>
        </pc:sldMkLst>
        <pc:spChg chg="mod">
          <ac:chgData name="Dang Hoang Lan 20203801" userId="366b8db1-c7d4-45cf-9c41-445fa77a9f38" providerId="ADAL" clId="{145E1CF6-7241-4863-9E37-BA1559452028}" dt="2022-10-22T01:42:23.336" v="1361" actId="15"/>
          <ac:spMkLst>
            <pc:docMk/>
            <pc:sldMk cId="2996552658" sldId="271"/>
            <ac:spMk id="3" creationId="{3573E091-9DCD-4DE7-96D1-A93E44E0F5B9}"/>
          </ac:spMkLst>
        </pc:spChg>
        <pc:spChg chg="add del">
          <ac:chgData name="Dang Hoang Lan 20203801" userId="366b8db1-c7d4-45cf-9c41-445fa77a9f38" providerId="ADAL" clId="{145E1CF6-7241-4863-9E37-BA1559452028}" dt="2022-10-22T01:43:39.493" v="1372" actId="22"/>
          <ac:spMkLst>
            <pc:docMk/>
            <pc:sldMk cId="2996552658" sldId="271"/>
            <ac:spMk id="7" creationId="{B2252123-F76B-02F9-6CC1-018F0A087B2B}"/>
          </ac:spMkLst>
        </pc:spChg>
        <pc:spChg chg="add mod">
          <ac:chgData name="Dang Hoang Lan 20203801" userId="366b8db1-c7d4-45cf-9c41-445fa77a9f38" providerId="ADAL" clId="{145E1CF6-7241-4863-9E37-BA1559452028}" dt="2022-10-22T01:44:50.197" v="1385" actId="207"/>
          <ac:spMkLst>
            <pc:docMk/>
            <pc:sldMk cId="2996552658" sldId="271"/>
            <ac:spMk id="9" creationId="{DA5EF5B1-0A23-A440-191E-B5AE97A77609}"/>
          </ac:spMkLst>
        </pc:spChg>
        <pc:picChg chg="add mod">
          <ac:chgData name="Dang Hoang Lan 20203801" userId="366b8db1-c7d4-45cf-9c41-445fa77a9f38" providerId="ADAL" clId="{145E1CF6-7241-4863-9E37-BA1559452028}" dt="2022-10-22T01:44:55.058" v="1386" actId="1076"/>
          <ac:picMkLst>
            <pc:docMk/>
            <pc:sldMk cId="2996552658" sldId="271"/>
            <ac:picMk id="5" creationId="{8816406D-C2D3-0591-35DA-F7D6C538197F}"/>
          </ac:picMkLst>
        </pc:picChg>
      </pc:sldChg>
      <pc:sldChg chg="addSp delSp modSp add mod">
        <pc:chgData name="Dang Hoang Lan 20203801" userId="366b8db1-c7d4-45cf-9c41-445fa77a9f38" providerId="ADAL" clId="{145E1CF6-7241-4863-9E37-BA1559452028}" dt="2022-10-22T02:01:13.070" v="2138" actId="12385"/>
        <pc:sldMkLst>
          <pc:docMk/>
          <pc:sldMk cId="3292739535" sldId="272"/>
        </pc:sldMkLst>
        <pc:spChg chg="del">
          <ac:chgData name="Dang Hoang Lan 20203801" userId="366b8db1-c7d4-45cf-9c41-445fa77a9f38" providerId="ADAL" clId="{145E1CF6-7241-4863-9E37-BA1559452028}" dt="2022-10-22T01:45:26.125" v="1389" actId="478"/>
          <ac:spMkLst>
            <pc:docMk/>
            <pc:sldMk cId="3292739535" sldId="272"/>
            <ac:spMk id="9" creationId="{DA5EF5B1-0A23-A440-191E-B5AE97A77609}"/>
          </ac:spMkLst>
        </pc:spChg>
        <pc:graphicFrameChg chg="add mod modGraphic">
          <ac:chgData name="Dang Hoang Lan 20203801" userId="366b8db1-c7d4-45cf-9c41-445fa77a9f38" providerId="ADAL" clId="{145E1CF6-7241-4863-9E37-BA1559452028}" dt="2022-10-22T02:01:13.070" v="2138" actId="12385"/>
          <ac:graphicFrameMkLst>
            <pc:docMk/>
            <pc:sldMk cId="3292739535" sldId="272"/>
            <ac:graphicFrameMk id="6" creationId="{2BA1E7AF-F636-362E-9BC1-1519719E14BF}"/>
          </ac:graphicFrameMkLst>
        </pc:graphicFrameChg>
        <pc:picChg chg="del">
          <ac:chgData name="Dang Hoang Lan 20203801" userId="366b8db1-c7d4-45cf-9c41-445fa77a9f38" providerId="ADAL" clId="{145E1CF6-7241-4863-9E37-BA1559452028}" dt="2022-10-22T01:45:23.233" v="1388" actId="478"/>
          <ac:picMkLst>
            <pc:docMk/>
            <pc:sldMk cId="3292739535" sldId="272"/>
            <ac:picMk id="5" creationId="{8816406D-C2D3-0591-35DA-F7D6C538197F}"/>
          </ac:picMkLst>
        </pc:picChg>
      </pc:sldChg>
      <pc:sldChg chg="addSp delSp modSp add mod ord modAnim">
        <pc:chgData name="Dang Hoang Lan 20203801" userId="366b8db1-c7d4-45cf-9c41-445fa77a9f38" providerId="ADAL" clId="{145E1CF6-7241-4863-9E37-BA1559452028}" dt="2022-10-22T02:22:09.788" v="2814" actId="1076"/>
        <pc:sldMkLst>
          <pc:docMk/>
          <pc:sldMk cId="3006904003" sldId="273"/>
        </pc:sldMkLst>
        <pc:spChg chg="mod">
          <ac:chgData name="Dang Hoang Lan 20203801" userId="366b8db1-c7d4-45cf-9c41-445fa77a9f38" providerId="ADAL" clId="{145E1CF6-7241-4863-9E37-BA1559452028}" dt="2022-10-22T02:20:04.946" v="2730" actId="108"/>
          <ac:spMkLst>
            <pc:docMk/>
            <pc:sldMk cId="3006904003" sldId="273"/>
            <ac:spMk id="3" creationId="{3573E091-9DCD-4DE7-96D1-A93E44E0F5B9}"/>
          </ac:spMkLst>
        </pc:spChg>
        <pc:spChg chg="add mod">
          <ac:chgData name="Dang Hoang Lan 20203801" userId="366b8db1-c7d4-45cf-9c41-445fa77a9f38" providerId="ADAL" clId="{145E1CF6-7241-4863-9E37-BA1559452028}" dt="2022-10-22T02:22:09.788" v="2814" actId="1076"/>
          <ac:spMkLst>
            <pc:docMk/>
            <pc:sldMk cId="3006904003" sldId="273"/>
            <ac:spMk id="7" creationId="{95E968CB-C29C-8A39-4C43-7AF463AA578E}"/>
          </ac:spMkLst>
        </pc:spChg>
        <pc:spChg chg="del">
          <ac:chgData name="Dang Hoang Lan 20203801" userId="366b8db1-c7d4-45cf-9c41-445fa77a9f38" providerId="ADAL" clId="{145E1CF6-7241-4863-9E37-BA1559452028}" dt="2022-10-22T02:08:24.580" v="2314" actId="478"/>
          <ac:spMkLst>
            <pc:docMk/>
            <pc:sldMk cId="3006904003" sldId="273"/>
            <ac:spMk id="9" creationId="{DA5EF5B1-0A23-A440-191E-B5AE97A77609}"/>
          </ac:spMkLst>
        </pc:spChg>
        <pc:spChg chg="add mod">
          <ac:chgData name="Dang Hoang Lan 20203801" userId="366b8db1-c7d4-45cf-9c41-445fa77a9f38" providerId="ADAL" clId="{145E1CF6-7241-4863-9E37-BA1559452028}" dt="2022-10-22T02:22:09.788" v="2814" actId="1076"/>
          <ac:spMkLst>
            <pc:docMk/>
            <pc:sldMk cId="3006904003" sldId="273"/>
            <ac:spMk id="10" creationId="{7056C412-05E7-89E7-5D17-6DFDBEDFE347}"/>
          </ac:spMkLst>
        </pc:spChg>
        <pc:spChg chg="add mod">
          <ac:chgData name="Dang Hoang Lan 20203801" userId="366b8db1-c7d4-45cf-9c41-445fa77a9f38" providerId="ADAL" clId="{145E1CF6-7241-4863-9E37-BA1559452028}" dt="2022-10-22T02:22:09.788" v="2814" actId="1076"/>
          <ac:spMkLst>
            <pc:docMk/>
            <pc:sldMk cId="3006904003" sldId="273"/>
            <ac:spMk id="12" creationId="{E6E74647-CB30-EC6D-821C-F18F31F9F2FE}"/>
          </ac:spMkLst>
        </pc:spChg>
        <pc:picChg chg="del">
          <ac:chgData name="Dang Hoang Lan 20203801" userId="366b8db1-c7d4-45cf-9c41-445fa77a9f38" providerId="ADAL" clId="{145E1CF6-7241-4863-9E37-BA1559452028}" dt="2022-10-22T02:08:21.889" v="2313" actId="478"/>
          <ac:picMkLst>
            <pc:docMk/>
            <pc:sldMk cId="3006904003" sldId="273"/>
            <ac:picMk id="5" creationId="{8816406D-C2D3-0591-35DA-F7D6C538197F}"/>
          </ac:picMkLst>
        </pc:picChg>
        <pc:picChg chg="add mod">
          <ac:chgData name="Dang Hoang Lan 20203801" userId="366b8db1-c7d4-45cf-9c41-445fa77a9f38" providerId="ADAL" clId="{145E1CF6-7241-4863-9E37-BA1559452028}" dt="2022-10-22T02:22:09.788" v="2814" actId="1076"/>
          <ac:picMkLst>
            <pc:docMk/>
            <pc:sldMk cId="3006904003" sldId="273"/>
            <ac:picMk id="6" creationId="{4D1273E1-7528-0D5F-C696-D590CAD8E272}"/>
          </ac:picMkLst>
        </pc:picChg>
        <pc:picChg chg="add mod">
          <ac:chgData name="Dang Hoang Lan 20203801" userId="366b8db1-c7d4-45cf-9c41-445fa77a9f38" providerId="ADAL" clId="{145E1CF6-7241-4863-9E37-BA1559452028}" dt="2022-10-22T02:22:09.788" v="2814" actId="1076"/>
          <ac:picMkLst>
            <pc:docMk/>
            <pc:sldMk cId="3006904003" sldId="273"/>
            <ac:picMk id="8" creationId="{BA6D0FD4-916F-BDBA-726C-9E5606D16186}"/>
          </ac:picMkLst>
        </pc:picChg>
        <pc:picChg chg="add mod">
          <ac:chgData name="Dang Hoang Lan 20203801" userId="366b8db1-c7d4-45cf-9c41-445fa77a9f38" providerId="ADAL" clId="{145E1CF6-7241-4863-9E37-BA1559452028}" dt="2022-10-22T02:22:09.788" v="2814" actId="1076"/>
          <ac:picMkLst>
            <pc:docMk/>
            <pc:sldMk cId="3006904003" sldId="273"/>
            <ac:picMk id="11" creationId="{B533E81F-B030-08F7-0CF3-F10EB540010A}"/>
          </ac:picMkLst>
        </pc:picChg>
      </pc:sldChg>
      <pc:sldChg chg="addSp delSp modSp mod">
        <pc:chgData name="Dang Hoang Lan 20203801" userId="366b8db1-c7d4-45cf-9c41-445fa77a9f38" providerId="ADAL" clId="{145E1CF6-7241-4863-9E37-BA1559452028}" dt="2022-10-22T02:59:22.379" v="3797" actId="1076"/>
        <pc:sldMkLst>
          <pc:docMk/>
          <pc:sldMk cId="443492738" sldId="276"/>
        </pc:sldMkLst>
        <pc:spChg chg="mod">
          <ac:chgData name="Dang Hoang Lan 20203801" userId="366b8db1-c7d4-45cf-9c41-445fa77a9f38" providerId="ADAL" clId="{145E1CF6-7241-4863-9E37-BA1559452028}" dt="2022-10-22T02:59:15.262" v="3794" actId="14100"/>
          <ac:spMkLst>
            <pc:docMk/>
            <pc:sldMk cId="443492738" sldId="276"/>
            <ac:spMk id="13" creationId="{925C1B73-ED5E-2EDE-73A2-2DDD984412CF}"/>
          </ac:spMkLst>
        </pc:spChg>
        <pc:picChg chg="del">
          <ac:chgData name="Dang Hoang Lan 20203801" userId="366b8db1-c7d4-45cf-9c41-445fa77a9f38" providerId="ADAL" clId="{145E1CF6-7241-4863-9E37-BA1559452028}" dt="2022-10-22T02:57:11.775" v="3712" actId="478"/>
          <ac:picMkLst>
            <pc:docMk/>
            <pc:sldMk cId="443492738" sldId="276"/>
            <ac:picMk id="5" creationId="{F1464782-F53D-DDE3-4AE6-55B72C7B7A83}"/>
          </ac:picMkLst>
        </pc:picChg>
        <pc:picChg chg="add mod">
          <ac:chgData name="Dang Hoang Lan 20203801" userId="366b8db1-c7d4-45cf-9c41-445fa77a9f38" providerId="ADAL" clId="{145E1CF6-7241-4863-9E37-BA1559452028}" dt="2022-10-22T02:59:22.379" v="3797" actId="1076"/>
          <ac:picMkLst>
            <pc:docMk/>
            <pc:sldMk cId="443492738" sldId="276"/>
            <ac:picMk id="6" creationId="{303EBAF7-B4AD-0E87-3890-B847CADC1CD1}"/>
          </ac:picMkLst>
        </pc:picChg>
      </pc:sldChg>
      <pc:sldChg chg="addSp delSp modSp add del mod modAnim">
        <pc:chgData name="Dang Hoang Lan 20203801" userId="366b8db1-c7d4-45cf-9c41-445fa77a9f38" providerId="ADAL" clId="{145E1CF6-7241-4863-9E37-BA1559452028}" dt="2022-10-22T02:27:51.018" v="2940" actId="47"/>
        <pc:sldMkLst>
          <pc:docMk/>
          <pc:sldMk cId="3597062917" sldId="276"/>
        </pc:sldMkLst>
        <pc:spChg chg="add del mod">
          <ac:chgData name="Dang Hoang Lan 20203801" userId="366b8db1-c7d4-45cf-9c41-445fa77a9f38" providerId="ADAL" clId="{145E1CF6-7241-4863-9E37-BA1559452028}" dt="2022-10-22T02:26:59.833" v="2918" actId="21"/>
          <ac:spMkLst>
            <pc:docMk/>
            <pc:sldMk cId="3597062917" sldId="276"/>
            <ac:spMk id="5" creationId="{ADA2B8A7-5DF2-50D3-4557-C41C58918F34}"/>
          </ac:spMkLst>
        </pc:spChg>
        <pc:spChg chg="del">
          <ac:chgData name="Dang Hoang Lan 20203801" userId="366b8db1-c7d4-45cf-9c41-445fa77a9f38" providerId="ADAL" clId="{145E1CF6-7241-4863-9E37-BA1559452028}" dt="2022-10-22T02:24:26.734" v="2816" actId="478"/>
          <ac:spMkLst>
            <pc:docMk/>
            <pc:sldMk cId="3597062917" sldId="276"/>
            <ac:spMk id="7" creationId="{95E968CB-C29C-8A39-4C43-7AF463AA578E}"/>
          </ac:spMkLst>
        </pc:spChg>
        <pc:spChg chg="add del mod">
          <ac:chgData name="Dang Hoang Lan 20203801" userId="366b8db1-c7d4-45cf-9c41-445fa77a9f38" providerId="ADAL" clId="{145E1CF6-7241-4863-9E37-BA1559452028}" dt="2022-10-22T02:26:59.833" v="2918" actId="21"/>
          <ac:spMkLst>
            <pc:docMk/>
            <pc:sldMk cId="3597062917" sldId="276"/>
            <ac:spMk id="9" creationId="{88F2778B-84EC-7C05-6CAC-8D094F98C8AC}"/>
          </ac:spMkLst>
        </pc:spChg>
        <pc:spChg chg="del">
          <ac:chgData name="Dang Hoang Lan 20203801" userId="366b8db1-c7d4-45cf-9c41-445fa77a9f38" providerId="ADAL" clId="{145E1CF6-7241-4863-9E37-BA1559452028}" dt="2022-10-22T02:24:26.734" v="2816" actId="478"/>
          <ac:spMkLst>
            <pc:docMk/>
            <pc:sldMk cId="3597062917" sldId="276"/>
            <ac:spMk id="10" creationId="{7056C412-05E7-89E7-5D17-6DFDBEDFE347}"/>
          </ac:spMkLst>
        </pc:spChg>
        <pc:spChg chg="del">
          <ac:chgData name="Dang Hoang Lan 20203801" userId="366b8db1-c7d4-45cf-9c41-445fa77a9f38" providerId="ADAL" clId="{145E1CF6-7241-4863-9E37-BA1559452028}" dt="2022-10-22T02:24:26.734" v="2816" actId="478"/>
          <ac:spMkLst>
            <pc:docMk/>
            <pc:sldMk cId="3597062917" sldId="276"/>
            <ac:spMk id="12" creationId="{E6E74647-CB30-EC6D-821C-F18F31F9F2FE}"/>
          </ac:spMkLst>
        </pc:spChg>
        <pc:spChg chg="add del mod">
          <ac:chgData name="Dang Hoang Lan 20203801" userId="366b8db1-c7d4-45cf-9c41-445fa77a9f38" providerId="ADAL" clId="{145E1CF6-7241-4863-9E37-BA1559452028}" dt="2022-10-22T02:26:59.833" v="2918" actId="21"/>
          <ac:spMkLst>
            <pc:docMk/>
            <pc:sldMk cId="3597062917" sldId="276"/>
            <ac:spMk id="13" creationId="{1089F3AC-2398-614C-B68F-539F2BDD0F28}"/>
          </ac:spMkLst>
        </pc:spChg>
        <pc:picChg chg="del">
          <ac:chgData name="Dang Hoang Lan 20203801" userId="366b8db1-c7d4-45cf-9c41-445fa77a9f38" providerId="ADAL" clId="{145E1CF6-7241-4863-9E37-BA1559452028}" dt="2022-10-22T02:24:26.734" v="2816" actId="478"/>
          <ac:picMkLst>
            <pc:docMk/>
            <pc:sldMk cId="3597062917" sldId="276"/>
            <ac:picMk id="6" creationId="{4D1273E1-7528-0D5F-C696-D590CAD8E272}"/>
          </ac:picMkLst>
        </pc:picChg>
        <pc:picChg chg="del">
          <ac:chgData name="Dang Hoang Lan 20203801" userId="366b8db1-c7d4-45cf-9c41-445fa77a9f38" providerId="ADAL" clId="{145E1CF6-7241-4863-9E37-BA1559452028}" dt="2022-10-22T02:24:26.734" v="2816" actId="478"/>
          <ac:picMkLst>
            <pc:docMk/>
            <pc:sldMk cId="3597062917" sldId="276"/>
            <ac:picMk id="8" creationId="{BA6D0FD4-916F-BDBA-726C-9E5606D16186}"/>
          </ac:picMkLst>
        </pc:picChg>
        <pc:picChg chg="del">
          <ac:chgData name="Dang Hoang Lan 20203801" userId="366b8db1-c7d4-45cf-9c41-445fa77a9f38" providerId="ADAL" clId="{145E1CF6-7241-4863-9E37-BA1559452028}" dt="2022-10-22T02:24:26.734" v="2816" actId="478"/>
          <ac:picMkLst>
            <pc:docMk/>
            <pc:sldMk cId="3597062917" sldId="276"/>
            <ac:picMk id="11" creationId="{B533E81F-B030-08F7-0CF3-F10EB540010A}"/>
          </ac:picMkLst>
        </pc:picChg>
        <pc:cxnChg chg="add del mod">
          <ac:chgData name="Dang Hoang Lan 20203801" userId="366b8db1-c7d4-45cf-9c41-445fa77a9f38" providerId="ADAL" clId="{145E1CF6-7241-4863-9E37-BA1559452028}" dt="2022-10-22T02:26:59.833" v="2918" actId="21"/>
          <ac:cxnSpMkLst>
            <pc:docMk/>
            <pc:sldMk cId="3597062917" sldId="276"/>
            <ac:cxnSpMk id="15" creationId="{1C15266B-B45B-0FAC-6561-594B66739B5F}"/>
          </ac:cxnSpMkLst>
        </pc:cxnChg>
        <pc:cxnChg chg="add del mod">
          <ac:chgData name="Dang Hoang Lan 20203801" userId="366b8db1-c7d4-45cf-9c41-445fa77a9f38" providerId="ADAL" clId="{145E1CF6-7241-4863-9E37-BA1559452028}" dt="2022-10-22T02:26:59.833" v="2918" actId="21"/>
          <ac:cxnSpMkLst>
            <pc:docMk/>
            <pc:sldMk cId="3597062917" sldId="276"/>
            <ac:cxnSpMk id="17" creationId="{757AC11E-C063-A93A-C747-F21E96FD3487}"/>
          </ac:cxnSpMkLst>
        </pc:cxnChg>
      </pc:sldChg>
      <pc:sldChg chg="add">
        <pc:chgData name="Dang Hoang Lan 20203801" userId="366b8db1-c7d4-45cf-9c41-445fa77a9f38" providerId="ADAL" clId="{145E1CF6-7241-4863-9E37-BA1559452028}" dt="2022-10-22T02:57:09.228" v="3711" actId="2890"/>
        <pc:sldMkLst>
          <pc:docMk/>
          <pc:sldMk cId="466035856" sldId="277"/>
        </pc:sldMkLst>
      </pc:sldChg>
      <pc:sldChg chg="modSp add del mod">
        <pc:chgData name="Dang Hoang Lan 20203801" userId="366b8db1-c7d4-45cf-9c41-445fa77a9f38" providerId="ADAL" clId="{145E1CF6-7241-4863-9E37-BA1559452028}" dt="2022-10-22T03:06:47.566" v="4063" actId="47"/>
        <pc:sldMkLst>
          <pc:docMk/>
          <pc:sldMk cId="1416819358" sldId="278"/>
        </pc:sldMkLst>
        <pc:spChg chg="mod">
          <ac:chgData name="Dang Hoang Lan 20203801" userId="366b8db1-c7d4-45cf-9c41-445fa77a9f38" providerId="ADAL" clId="{145E1CF6-7241-4863-9E37-BA1559452028}" dt="2022-10-22T03:06:38.429" v="4061" actId="21"/>
          <ac:spMkLst>
            <pc:docMk/>
            <pc:sldMk cId="1416819358" sldId="278"/>
            <ac:spMk id="6" creationId="{3F2F82AE-0BD5-32C4-C612-A93B89692C67}"/>
          </ac:spMkLst>
        </pc:spChg>
      </pc:sldChg>
    </pc:docChg>
  </pc:docChgLst>
  <pc:docChgLst>
    <pc:chgData name="Ngo Anh Huyen 20203843" userId="e63348f4-d9d0-4605-9af7-37043765f97a" providerId="ADAL" clId="{47822689-006E-4677-9767-5C9286BF3DB5}"/>
    <pc:docChg chg="undo custSel addSld delSld modSld sldOrd">
      <pc:chgData name="Ngo Anh Huyen 20203843" userId="e63348f4-d9d0-4605-9af7-37043765f97a" providerId="ADAL" clId="{47822689-006E-4677-9767-5C9286BF3DB5}" dt="2022-11-12T03:52:35.443" v="2844" actId="15"/>
      <pc:docMkLst>
        <pc:docMk/>
      </pc:docMkLst>
      <pc:sldChg chg="addSp delSp modSp mod">
        <pc:chgData name="Ngo Anh Huyen 20203843" userId="e63348f4-d9d0-4605-9af7-37043765f97a" providerId="ADAL" clId="{47822689-006E-4677-9767-5C9286BF3DB5}" dt="2022-11-12T01:40:48.866" v="1330" actId="6549"/>
        <pc:sldMkLst>
          <pc:docMk/>
          <pc:sldMk cId="221433772" sldId="260"/>
        </pc:sldMkLst>
        <pc:spChg chg="mod">
          <ac:chgData name="Ngo Anh Huyen 20203843" userId="e63348f4-d9d0-4605-9af7-37043765f97a" providerId="ADAL" clId="{47822689-006E-4677-9767-5C9286BF3DB5}" dt="2022-11-11T23:45:25.838" v="537" actId="20577"/>
          <ac:spMkLst>
            <pc:docMk/>
            <pc:sldMk cId="221433772" sldId="260"/>
            <ac:spMk id="2" creationId="{EF9B3AB5-95DF-4273-871C-843529DB7255}"/>
          </ac:spMkLst>
        </pc:spChg>
        <pc:spChg chg="del">
          <ac:chgData name="Ngo Anh Huyen 20203843" userId="e63348f4-d9d0-4605-9af7-37043765f97a" providerId="ADAL" clId="{47822689-006E-4677-9767-5C9286BF3DB5}" dt="2022-11-11T15:43:18.743" v="0" actId="478"/>
          <ac:spMkLst>
            <pc:docMk/>
            <pc:sldMk cId="221433772" sldId="260"/>
            <ac:spMk id="3" creationId="{3573E091-9DCD-4DE7-96D1-A93E44E0F5B9}"/>
          </ac:spMkLst>
        </pc:spChg>
        <pc:spChg chg="add del mod">
          <ac:chgData name="Ngo Anh Huyen 20203843" userId="e63348f4-d9d0-4605-9af7-37043765f97a" providerId="ADAL" clId="{47822689-006E-4677-9767-5C9286BF3DB5}" dt="2022-11-12T01:40:48.866" v="1330" actId="6549"/>
          <ac:spMkLst>
            <pc:docMk/>
            <pc:sldMk cId="221433772" sldId="260"/>
            <ac:spMk id="7" creationId="{0BC4F5AC-95C3-228E-1437-5D19F83DE6AF}"/>
          </ac:spMkLst>
        </pc:spChg>
        <pc:picChg chg="del">
          <ac:chgData name="Ngo Anh Huyen 20203843" userId="e63348f4-d9d0-4605-9af7-37043765f97a" providerId="ADAL" clId="{47822689-006E-4677-9767-5C9286BF3DB5}" dt="2022-11-11T15:43:38.246" v="4" actId="478"/>
          <ac:picMkLst>
            <pc:docMk/>
            <pc:sldMk cId="221433772" sldId="260"/>
            <ac:picMk id="6" creationId="{D81ADD74-D90A-84DB-2BD4-3B96E204FBE4}"/>
          </ac:picMkLst>
        </pc:picChg>
        <pc:picChg chg="del">
          <ac:chgData name="Ngo Anh Huyen 20203843" userId="e63348f4-d9d0-4605-9af7-37043765f97a" providerId="ADAL" clId="{47822689-006E-4677-9767-5C9286BF3DB5}" dt="2022-11-11T15:43:41.869" v="6" actId="478"/>
          <ac:picMkLst>
            <pc:docMk/>
            <pc:sldMk cId="221433772" sldId="260"/>
            <ac:picMk id="8" creationId="{5FD97BB3-0755-E088-EE52-9231119C4953}"/>
          </ac:picMkLst>
        </pc:picChg>
        <pc:picChg chg="add mod">
          <ac:chgData name="Ngo Anh Huyen 20203843" userId="e63348f4-d9d0-4605-9af7-37043765f97a" providerId="ADAL" clId="{47822689-006E-4677-9767-5C9286BF3DB5}" dt="2022-11-11T18:24:16.399" v="329" actId="14100"/>
          <ac:picMkLst>
            <pc:docMk/>
            <pc:sldMk cId="221433772" sldId="260"/>
            <ac:picMk id="10" creationId="{F501B709-1049-0705-FA36-C38A3C527BB2}"/>
          </ac:picMkLst>
        </pc:picChg>
        <pc:picChg chg="add del mod">
          <ac:chgData name="Ngo Anh Huyen 20203843" userId="e63348f4-d9d0-4605-9af7-37043765f97a" providerId="ADAL" clId="{47822689-006E-4677-9767-5C9286BF3DB5}" dt="2022-11-11T18:24:05.510" v="324" actId="478"/>
          <ac:picMkLst>
            <pc:docMk/>
            <pc:sldMk cId="221433772" sldId="260"/>
            <ac:picMk id="12" creationId="{7B0407EC-EC0D-E33B-64E9-79072F641CEE}"/>
          </ac:picMkLst>
        </pc:picChg>
        <pc:picChg chg="add mod">
          <ac:chgData name="Ngo Anh Huyen 20203843" userId="e63348f4-d9d0-4605-9af7-37043765f97a" providerId="ADAL" clId="{47822689-006E-4677-9767-5C9286BF3DB5}" dt="2022-11-11T18:24:18.551" v="330" actId="14100"/>
          <ac:picMkLst>
            <pc:docMk/>
            <pc:sldMk cId="221433772" sldId="260"/>
            <ac:picMk id="14" creationId="{F2E23794-F3BE-E063-47ED-76CEDD48DC55}"/>
          </ac:picMkLst>
        </pc:picChg>
        <pc:picChg chg="add del mod">
          <ac:chgData name="Ngo Anh Huyen 20203843" userId="e63348f4-d9d0-4605-9af7-37043765f97a" providerId="ADAL" clId="{47822689-006E-4677-9767-5C9286BF3DB5}" dt="2022-11-11T18:24:07.100" v="325" actId="478"/>
          <ac:picMkLst>
            <pc:docMk/>
            <pc:sldMk cId="221433772" sldId="260"/>
            <ac:picMk id="16" creationId="{388F929D-9DA5-D3C0-3959-08391D220471}"/>
          </ac:picMkLst>
        </pc:picChg>
      </pc:sldChg>
      <pc:sldChg chg="del">
        <pc:chgData name="Ngo Anh Huyen 20203843" userId="e63348f4-d9d0-4605-9af7-37043765f97a" providerId="ADAL" clId="{47822689-006E-4677-9767-5C9286BF3DB5}" dt="2022-11-11T15:44:25.749" v="54" actId="2696"/>
        <pc:sldMkLst>
          <pc:docMk/>
          <pc:sldMk cId="3431486099" sldId="265"/>
        </pc:sldMkLst>
      </pc:sldChg>
      <pc:sldChg chg="modSp mod ord">
        <pc:chgData name="Ngo Anh Huyen 20203843" userId="e63348f4-d9d0-4605-9af7-37043765f97a" providerId="ADAL" clId="{47822689-006E-4677-9767-5C9286BF3DB5}" dt="2022-11-11T17:50:04.598" v="161"/>
        <pc:sldMkLst>
          <pc:docMk/>
          <pc:sldMk cId="3537476324" sldId="266"/>
        </pc:sldMkLst>
        <pc:spChg chg="mod">
          <ac:chgData name="Ngo Anh Huyen 20203843" userId="e63348f4-d9d0-4605-9af7-37043765f97a" providerId="ADAL" clId="{47822689-006E-4677-9767-5C9286BF3DB5}" dt="2022-11-11T15:44:41.354" v="99" actId="20577"/>
          <ac:spMkLst>
            <pc:docMk/>
            <pc:sldMk cId="3537476324" sldId="266"/>
            <ac:spMk id="3" creationId="{C834E6C2-06D2-46ED-0FEB-EE463DF9776D}"/>
          </ac:spMkLst>
        </pc:spChg>
      </pc:sldChg>
      <pc:sldChg chg="modSp mod modNotesTx">
        <pc:chgData name="Ngo Anh Huyen 20203843" userId="e63348f4-d9d0-4605-9af7-37043765f97a" providerId="ADAL" clId="{47822689-006E-4677-9767-5C9286BF3DB5}" dt="2022-11-12T01:39:32.182" v="1321" actId="20577"/>
        <pc:sldMkLst>
          <pc:docMk/>
          <pc:sldMk cId="605888870" sldId="267"/>
        </pc:sldMkLst>
        <pc:spChg chg="mod">
          <ac:chgData name="Ngo Anh Huyen 20203843" userId="e63348f4-d9d0-4605-9af7-37043765f97a" providerId="ADAL" clId="{47822689-006E-4677-9767-5C9286BF3DB5}" dt="2022-11-12T01:39:32.182" v="1321" actId="20577"/>
          <ac:spMkLst>
            <pc:docMk/>
            <pc:sldMk cId="605888870" sldId="267"/>
            <ac:spMk id="3" creationId="{C834E6C2-06D2-46ED-0FEB-EE463DF9776D}"/>
          </ac:spMkLst>
        </pc:spChg>
      </pc:sldChg>
      <pc:sldChg chg="del">
        <pc:chgData name="Ngo Anh Huyen 20203843" userId="e63348f4-d9d0-4605-9af7-37043765f97a" providerId="ADAL" clId="{47822689-006E-4677-9767-5C9286BF3DB5}" dt="2022-11-11T15:44:16.281" v="51" actId="2696"/>
        <pc:sldMkLst>
          <pc:docMk/>
          <pc:sldMk cId="2996552658" sldId="271"/>
        </pc:sldMkLst>
      </pc:sldChg>
      <pc:sldChg chg="addSp delSp modSp add mod">
        <pc:chgData name="Ngo Anh Huyen 20203843" userId="e63348f4-d9d0-4605-9af7-37043765f97a" providerId="ADAL" clId="{47822689-006E-4677-9767-5C9286BF3DB5}" dt="2022-11-11T23:45:42.353" v="562" actId="20577"/>
        <pc:sldMkLst>
          <pc:docMk/>
          <pc:sldMk cId="2880449521" sldId="272"/>
        </pc:sldMkLst>
        <pc:spChg chg="mod">
          <ac:chgData name="Ngo Anh Huyen 20203843" userId="e63348f4-d9d0-4605-9af7-37043765f97a" providerId="ADAL" clId="{47822689-006E-4677-9767-5C9286BF3DB5}" dt="2022-11-11T23:45:42.353" v="562" actId="20577"/>
          <ac:spMkLst>
            <pc:docMk/>
            <pc:sldMk cId="2880449521" sldId="272"/>
            <ac:spMk id="2" creationId="{EF9B3AB5-95DF-4273-871C-843529DB7255}"/>
          </ac:spMkLst>
        </pc:spChg>
        <pc:spChg chg="mod">
          <ac:chgData name="Ngo Anh Huyen 20203843" userId="e63348f4-d9d0-4605-9af7-37043765f97a" providerId="ADAL" clId="{47822689-006E-4677-9767-5C9286BF3DB5}" dt="2022-11-11T23:41:59.448" v="488" actId="14100"/>
          <ac:spMkLst>
            <pc:docMk/>
            <pc:sldMk cId="2880449521" sldId="272"/>
            <ac:spMk id="7" creationId="{0BC4F5AC-95C3-228E-1437-5D19F83DE6AF}"/>
          </ac:spMkLst>
        </pc:spChg>
        <pc:spChg chg="add mod">
          <ac:chgData name="Ngo Anh Huyen 20203843" userId="e63348f4-d9d0-4605-9af7-37043765f97a" providerId="ADAL" clId="{47822689-006E-4677-9767-5C9286BF3DB5}" dt="2022-11-11T23:42:38.186" v="509" actId="404"/>
          <ac:spMkLst>
            <pc:docMk/>
            <pc:sldMk cId="2880449521" sldId="272"/>
            <ac:spMk id="11" creationId="{707E9065-1342-9774-CA4A-741AB1BB563F}"/>
          </ac:spMkLst>
        </pc:spChg>
        <pc:picChg chg="add del mod">
          <ac:chgData name="Ngo Anh Huyen 20203843" userId="e63348f4-d9d0-4605-9af7-37043765f97a" providerId="ADAL" clId="{47822689-006E-4677-9767-5C9286BF3DB5}" dt="2022-11-11T18:23:33.327" v="314"/>
          <ac:picMkLst>
            <pc:docMk/>
            <pc:sldMk cId="2880449521" sldId="272"/>
            <ac:picMk id="3" creationId="{DB9B649C-3DA2-BA18-BF08-0C3DACF88B3D}"/>
          </ac:picMkLst>
        </pc:picChg>
        <pc:picChg chg="add mod">
          <ac:chgData name="Ngo Anh Huyen 20203843" userId="e63348f4-d9d0-4605-9af7-37043765f97a" providerId="ADAL" clId="{47822689-006E-4677-9767-5C9286BF3DB5}" dt="2022-11-11T23:42:02.867" v="490" actId="1076"/>
          <ac:picMkLst>
            <pc:docMk/>
            <pc:sldMk cId="2880449521" sldId="272"/>
            <ac:picMk id="6" creationId="{96874AD1-1148-527B-7036-A565A354E77E}"/>
          </ac:picMkLst>
        </pc:picChg>
        <pc:picChg chg="add mod">
          <ac:chgData name="Ngo Anh Huyen 20203843" userId="e63348f4-d9d0-4605-9af7-37043765f97a" providerId="ADAL" clId="{47822689-006E-4677-9767-5C9286BF3DB5}" dt="2022-11-11T23:42:06.699" v="492" actId="1076"/>
          <ac:picMkLst>
            <pc:docMk/>
            <pc:sldMk cId="2880449521" sldId="272"/>
            <ac:picMk id="9" creationId="{3F815211-A7AA-11E7-5782-5A2498E38CAD}"/>
          </ac:picMkLst>
        </pc:picChg>
      </pc:sldChg>
      <pc:sldChg chg="del">
        <pc:chgData name="Ngo Anh Huyen 20203843" userId="e63348f4-d9d0-4605-9af7-37043765f97a" providerId="ADAL" clId="{47822689-006E-4677-9767-5C9286BF3DB5}" dt="2022-11-11T15:44:17.897" v="52" actId="2696"/>
        <pc:sldMkLst>
          <pc:docMk/>
          <pc:sldMk cId="3292739535" sldId="272"/>
        </pc:sldMkLst>
      </pc:sldChg>
      <pc:sldChg chg="addSp delSp modSp add del mod">
        <pc:chgData name="Ngo Anh Huyen 20203843" userId="e63348f4-d9d0-4605-9af7-37043765f97a" providerId="ADAL" clId="{47822689-006E-4677-9767-5C9286BF3DB5}" dt="2022-11-12T01:33:33.783" v="1318" actId="2696"/>
        <pc:sldMkLst>
          <pc:docMk/>
          <pc:sldMk cId="2473784099" sldId="273"/>
        </pc:sldMkLst>
        <pc:spChg chg="mod">
          <ac:chgData name="Ngo Anh Huyen 20203843" userId="e63348f4-d9d0-4605-9af7-37043765f97a" providerId="ADAL" clId="{47822689-006E-4677-9767-5C9286BF3DB5}" dt="2022-11-11T23:45:35.247" v="556" actId="20577"/>
          <ac:spMkLst>
            <pc:docMk/>
            <pc:sldMk cId="2473784099" sldId="273"/>
            <ac:spMk id="2" creationId="{EF9B3AB5-95DF-4273-871C-843529DB7255}"/>
          </ac:spMkLst>
        </pc:spChg>
        <pc:picChg chg="add mod">
          <ac:chgData name="Ngo Anh Huyen 20203843" userId="e63348f4-d9d0-4605-9af7-37043765f97a" providerId="ADAL" clId="{47822689-006E-4677-9767-5C9286BF3DB5}" dt="2022-11-11T18:23:53.509" v="320" actId="14100"/>
          <ac:picMkLst>
            <pc:docMk/>
            <pc:sldMk cId="2473784099" sldId="273"/>
            <ac:picMk id="3" creationId="{5A51FA04-074D-9BC3-8B9D-A2CDFD23BFC7}"/>
          </ac:picMkLst>
        </pc:picChg>
        <pc:picChg chg="del">
          <ac:chgData name="Ngo Anh Huyen 20203843" userId="e63348f4-d9d0-4605-9af7-37043765f97a" providerId="ADAL" clId="{47822689-006E-4677-9767-5C9286BF3DB5}" dt="2022-11-11T18:23:45.203" v="316" actId="478"/>
          <ac:picMkLst>
            <pc:docMk/>
            <pc:sldMk cId="2473784099" sldId="273"/>
            <ac:picMk id="10" creationId="{F501B709-1049-0705-FA36-C38A3C527BB2}"/>
          </ac:picMkLst>
        </pc:picChg>
        <pc:picChg chg="del mod">
          <ac:chgData name="Ngo Anh Huyen 20203843" userId="e63348f4-d9d0-4605-9af7-37043765f97a" providerId="ADAL" clId="{47822689-006E-4677-9767-5C9286BF3DB5}" dt="2022-11-11T18:23:27.823" v="312" actId="21"/>
          <ac:picMkLst>
            <pc:docMk/>
            <pc:sldMk cId="2473784099" sldId="273"/>
            <ac:picMk id="12" creationId="{7B0407EC-EC0D-E33B-64E9-79072F641CEE}"/>
          </ac:picMkLst>
        </pc:picChg>
        <pc:picChg chg="del">
          <ac:chgData name="Ngo Anh Huyen 20203843" userId="e63348f4-d9d0-4605-9af7-37043765f97a" providerId="ADAL" clId="{47822689-006E-4677-9767-5C9286BF3DB5}" dt="2022-11-11T18:23:47.622" v="317" actId="478"/>
          <ac:picMkLst>
            <pc:docMk/>
            <pc:sldMk cId="2473784099" sldId="273"/>
            <ac:picMk id="14" creationId="{F2E23794-F3BE-E063-47ED-76CEDD48DC55}"/>
          </ac:picMkLst>
        </pc:picChg>
        <pc:picChg chg="mod">
          <ac:chgData name="Ngo Anh Huyen 20203843" userId="e63348f4-d9d0-4605-9af7-37043765f97a" providerId="ADAL" clId="{47822689-006E-4677-9767-5C9286BF3DB5}" dt="2022-11-11T18:23:59.449" v="323" actId="1076"/>
          <ac:picMkLst>
            <pc:docMk/>
            <pc:sldMk cId="2473784099" sldId="273"/>
            <ac:picMk id="16" creationId="{388F929D-9DA5-D3C0-3959-08391D220471}"/>
          </ac:picMkLst>
        </pc:picChg>
      </pc:sldChg>
      <pc:sldChg chg="del">
        <pc:chgData name="Ngo Anh Huyen 20203843" userId="e63348f4-d9d0-4605-9af7-37043765f97a" providerId="ADAL" clId="{47822689-006E-4677-9767-5C9286BF3DB5}" dt="2022-11-11T15:44:22.679" v="53" actId="2696"/>
        <pc:sldMkLst>
          <pc:docMk/>
          <pc:sldMk cId="3006904003" sldId="273"/>
        </pc:sldMkLst>
      </pc:sldChg>
      <pc:sldChg chg="addSp delSp modSp add mod setBg">
        <pc:chgData name="Ngo Anh Huyen 20203843" userId="e63348f4-d9d0-4605-9af7-37043765f97a" providerId="ADAL" clId="{47822689-006E-4677-9767-5C9286BF3DB5}" dt="2022-11-11T23:48:48.981" v="644"/>
        <pc:sldMkLst>
          <pc:docMk/>
          <pc:sldMk cId="2726102047" sldId="274"/>
        </pc:sldMkLst>
        <pc:spChg chg="mod">
          <ac:chgData name="Ngo Anh Huyen 20203843" userId="e63348f4-d9d0-4605-9af7-37043765f97a" providerId="ADAL" clId="{47822689-006E-4677-9767-5C9286BF3DB5}" dt="2022-11-11T23:48:33.576" v="629" actId="404"/>
          <ac:spMkLst>
            <pc:docMk/>
            <pc:sldMk cId="2726102047" sldId="274"/>
            <ac:spMk id="2" creationId="{EF9B3AB5-95DF-4273-871C-843529DB7255}"/>
          </ac:spMkLst>
        </pc:spChg>
        <pc:spChg chg="mod ord">
          <ac:chgData name="Ngo Anh Huyen 20203843" userId="e63348f4-d9d0-4605-9af7-37043765f97a" providerId="ADAL" clId="{47822689-006E-4677-9767-5C9286BF3DB5}" dt="2022-11-11T23:48:08.891" v="610" actId="26606"/>
          <ac:spMkLst>
            <pc:docMk/>
            <pc:sldMk cId="2726102047" sldId="274"/>
            <ac:spMk id="4" creationId="{6CAB879D-D188-4DA3-8675-F8BCF379A12E}"/>
          </ac:spMkLst>
        </pc:spChg>
        <pc:spChg chg="mod">
          <ac:chgData name="Ngo Anh Huyen 20203843" userId="e63348f4-d9d0-4605-9af7-37043765f97a" providerId="ADAL" clId="{47822689-006E-4677-9767-5C9286BF3DB5}" dt="2022-11-11T23:48:48.981" v="644"/>
          <ac:spMkLst>
            <pc:docMk/>
            <pc:sldMk cId="2726102047" sldId="274"/>
            <ac:spMk id="7" creationId="{0BC4F5AC-95C3-228E-1437-5D19F83DE6AF}"/>
          </ac:spMkLst>
        </pc:spChg>
        <pc:spChg chg="del">
          <ac:chgData name="Ngo Anh Huyen 20203843" userId="e63348f4-d9d0-4605-9af7-37043765f97a" providerId="ADAL" clId="{47822689-006E-4677-9767-5C9286BF3DB5}" dt="2022-11-11T23:46:10.148" v="584" actId="478"/>
          <ac:spMkLst>
            <pc:docMk/>
            <pc:sldMk cId="2726102047" sldId="274"/>
            <ac:spMk id="11" creationId="{707E9065-1342-9774-CA4A-741AB1BB563F}"/>
          </ac:spMkLst>
        </pc:spChg>
        <pc:spChg chg="add">
          <ac:chgData name="Ngo Anh Huyen 20203843" userId="e63348f4-d9d0-4605-9af7-37043765f97a" providerId="ADAL" clId="{47822689-006E-4677-9767-5C9286BF3DB5}" dt="2022-11-11T23:48:08.891" v="610" actId="26606"/>
          <ac:spMkLst>
            <pc:docMk/>
            <pc:sldMk cId="2726102047" sldId="274"/>
            <ac:spMk id="1035" creationId="{823AC064-BC96-4F32-8AE1-B2FD38754823}"/>
          </ac:spMkLst>
        </pc:spChg>
        <pc:picChg chg="del">
          <ac:chgData name="Ngo Anh Huyen 20203843" userId="e63348f4-d9d0-4605-9af7-37043765f97a" providerId="ADAL" clId="{47822689-006E-4677-9767-5C9286BF3DB5}" dt="2022-11-11T23:46:05.874" v="581" actId="478"/>
          <ac:picMkLst>
            <pc:docMk/>
            <pc:sldMk cId="2726102047" sldId="274"/>
            <ac:picMk id="6" creationId="{96874AD1-1148-527B-7036-A565A354E77E}"/>
          </ac:picMkLst>
        </pc:picChg>
        <pc:picChg chg="del mod">
          <ac:chgData name="Ngo Anh Huyen 20203843" userId="e63348f4-d9d0-4605-9af7-37043765f97a" providerId="ADAL" clId="{47822689-006E-4677-9767-5C9286BF3DB5}" dt="2022-11-11T23:46:08.033" v="583" actId="478"/>
          <ac:picMkLst>
            <pc:docMk/>
            <pc:sldMk cId="2726102047" sldId="274"/>
            <ac:picMk id="9" creationId="{3F815211-A7AA-11E7-5782-5A2498E38CAD}"/>
          </ac:picMkLst>
        </pc:picChg>
        <pc:picChg chg="add mod">
          <ac:chgData name="Ngo Anh Huyen 20203843" userId="e63348f4-d9d0-4605-9af7-37043765f97a" providerId="ADAL" clId="{47822689-006E-4677-9767-5C9286BF3DB5}" dt="2022-11-11T23:48:25.070" v="614" actId="1076"/>
          <ac:picMkLst>
            <pc:docMk/>
            <pc:sldMk cId="2726102047" sldId="274"/>
            <ac:picMk id="1026" creationId="{AA51844D-E7F6-849E-A798-214FFDE29094}"/>
          </ac:picMkLst>
        </pc:picChg>
        <pc:picChg chg="add del mod">
          <ac:chgData name="Ngo Anh Huyen 20203843" userId="e63348f4-d9d0-4605-9af7-37043765f97a" providerId="ADAL" clId="{47822689-006E-4677-9767-5C9286BF3DB5}" dt="2022-11-11T23:47:54.378" v="606"/>
          <ac:picMkLst>
            <pc:docMk/>
            <pc:sldMk cId="2726102047" sldId="274"/>
            <ac:picMk id="1028" creationId="{A191DB24-064D-8102-35CB-D8F3A7D5868D}"/>
          </ac:picMkLst>
        </pc:picChg>
        <pc:picChg chg="add mod">
          <ac:chgData name="Ngo Anh Huyen 20203843" userId="e63348f4-d9d0-4605-9af7-37043765f97a" providerId="ADAL" clId="{47822689-006E-4677-9767-5C9286BF3DB5}" dt="2022-11-11T23:48:21.268" v="613" actId="1076"/>
          <ac:picMkLst>
            <pc:docMk/>
            <pc:sldMk cId="2726102047" sldId="274"/>
            <ac:picMk id="1030" creationId="{24BEDDB1-98F7-15D1-7AA0-C00D2CBE11B4}"/>
          </ac:picMkLst>
        </pc:picChg>
        <pc:cxnChg chg="add">
          <ac:chgData name="Ngo Anh Huyen 20203843" userId="e63348f4-d9d0-4605-9af7-37043765f97a" providerId="ADAL" clId="{47822689-006E-4677-9767-5C9286BF3DB5}" dt="2022-11-11T23:48:08.891" v="610" actId="26606"/>
          <ac:cxnSpMkLst>
            <pc:docMk/>
            <pc:sldMk cId="2726102047" sldId="274"/>
            <ac:cxnSpMk id="1037" creationId="{7E7C77BC-7138-40B1-A15B-20F57A494629}"/>
          </ac:cxnSpMkLst>
        </pc:cxnChg>
        <pc:cxnChg chg="add">
          <ac:chgData name="Ngo Anh Huyen 20203843" userId="e63348f4-d9d0-4605-9af7-37043765f97a" providerId="ADAL" clId="{47822689-006E-4677-9767-5C9286BF3DB5}" dt="2022-11-11T23:48:08.891" v="610" actId="26606"/>
          <ac:cxnSpMkLst>
            <pc:docMk/>
            <pc:sldMk cId="2726102047" sldId="274"/>
            <ac:cxnSpMk id="1039" creationId="{DB146403-F3D6-484B-B2ED-97F9565D0370}"/>
          </ac:cxnSpMkLst>
        </pc:cxnChg>
      </pc:sldChg>
      <pc:sldChg chg="del">
        <pc:chgData name="Ngo Anh Huyen 20203843" userId="e63348f4-d9d0-4605-9af7-37043765f97a" providerId="ADAL" clId="{47822689-006E-4677-9767-5C9286BF3DB5}" dt="2022-11-11T15:44:45.273" v="100" actId="2696"/>
        <pc:sldMkLst>
          <pc:docMk/>
          <pc:sldMk cId="3271562028" sldId="274"/>
        </pc:sldMkLst>
      </pc:sldChg>
      <pc:sldChg chg="addSp delSp modSp add mod ord setBg setClrOvrMap">
        <pc:chgData name="Ngo Anh Huyen 20203843" userId="e63348f4-d9d0-4605-9af7-37043765f97a" providerId="ADAL" clId="{47822689-006E-4677-9767-5C9286BF3DB5}" dt="2022-11-12T00:35:02.169" v="1312" actId="1076"/>
        <pc:sldMkLst>
          <pc:docMk/>
          <pc:sldMk cId="684623496" sldId="275"/>
        </pc:sldMkLst>
        <pc:spChg chg="mod">
          <ac:chgData name="Ngo Anh Huyen 20203843" userId="e63348f4-d9d0-4605-9af7-37043765f97a" providerId="ADAL" clId="{47822689-006E-4677-9767-5C9286BF3DB5}" dt="2022-11-12T00:03:58.638" v="1219" actId="1076"/>
          <ac:spMkLst>
            <pc:docMk/>
            <pc:sldMk cId="684623496" sldId="275"/>
            <ac:spMk id="2" creationId="{EF9B3AB5-95DF-4273-871C-843529DB7255}"/>
          </ac:spMkLst>
        </pc:spChg>
        <pc:spChg chg="mod ord">
          <ac:chgData name="Ngo Anh Huyen 20203843" userId="e63348f4-d9d0-4605-9af7-37043765f97a" providerId="ADAL" clId="{47822689-006E-4677-9767-5C9286BF3DB5}" dt="2022-11-11T23:58:34.487" v="948" actId="26606"/>
          <ac:spMkLst>
            <pc:docMk/>
            <pc:sldMk cId="684623496" sldId="275"/>
            <ac:spMk id="4" creationId="{6CAB879D-D188-4DA3-8675-F8BCF379A12E}"/>
          </ac:spMkLst>
        </pc:spChg>
        <pc:spChg chg="mod">
          <ac:chgData name="Ngo Anh Huyen 20203843" userId="e63348f4-d9d0-4605-9af7-37043765f97a" providerId="ADAL" clId="{47822689-006E-4677-9767-5C9286BF3DB5}" dt="2022-11-12T00:03:47.577" v="1216" actId="1076"/>
          <ac:spMkLst>
            <pc:docMk/>
            <pc:sldMk cId="684623496" sldId="275"/>
            <ac:spMk id="7" creationId="{0BC4F5AC-95C3-228E-1437-5D19F83DE6AF}"/>
          </ac:spMkLst>
        </pc:spChg>
        <pc:spChg chg="del">
          <ac:chgData name="Ngo Anh Huyen 20203843" userId="e63348f4-d9d0-4605-9af7-37043765f97a" providerId="ADAL" clId="{47822689-006E-4677-9767-5C9286BF3DB5}" dt="2022-11-11T23:53:32.901" v="784" actId="478"/>
          <ac:spMkLst>
            <pc:docMk/>
            <pc:sldMk cId="684623496" sldId="275"/>
            <ac:spMk id="11" creationId="{707E9065-1342-9774-CA4A-741AB1BB563F}"/>
          </ac:spMkLst>
        </pc:spChg>
        <pc:spChg chg="add mod">
          <ac:chgData name="Ngo Anh Huyen 20203843" userId="e63348f4-d9d0-4605-9af7-37043765f97a" providerId="ADAL" clId="{47822689-006E-4677-9767-5C9286BF3DB5}" dt="2022-11-11T23:59:08.202" v="966" actId="403"/>
          <ac:spMkLst>
            <pc:docMk/>
            <pc:sldMk cId="684623496" sldId="275"/>
            <ac:spMk id="13" creationId="{E374EB02-A5BA-50CE-C29E-0E1A68FEE36A}"/>
          </ac:spMkLst>
        </pc:spChg>
        <pc:spChg chg="add mod">
          <ac:chgData name="Ngo Anh Huyen 20203843" userId="e63348f4-d9d0-4605-9af7-37043765f97a" providerId="ADAL" clId="{47822689-006E-4677-9767-5C9286BF3DB5}" dt="2022-11-12T00:03:54.891" v="1218" actId="14100"/>
          <ac:spMkLst>
            <pc:docMk/>
            <pc:sldMk cId="684623496" sldId="275"/>
            <ac:spMk id="14" creationId="{9B27465A-8A87-7BB9-2628-7CEEA60F4AB0}"/>
          </ac:spMkLst>
        </pc:spChg>
        <pc:spChg chg="add del">
          <ac:chgData name="Ngo Anh Huyen 20203843" userId="e63348f4-d9d0-4605-9af7-37043765f97a" providerId="ADAL" clId="{47822689-006E-4677-9767-5C9286BF3DB5}" dt="2022-11-11T23:58:34.479" v="947" actId="26606"/>
          <ac:spMkLst>
            <pc:docMk/>
            <pc:sldMk cId="684623496" sldId="275"/>
            <ac:spMk id="15" creationId="{05C7EBC3-4672-4DAB-81C2-58661FAFAED6}"/>
          </ac:spMkLst>
        </pc:spChg>
        <pc:spChg chg="add">
          <ac:chgData name="Ngo Anh Huyen 20203843" userId="e63348f4-d9d0-4605-9af7-37043765f97a" providerId="ADAL" clId="{47822689-006E-4677-9767-5C9286BF3DB5}" dt="2022-11-12T00:06:15.417" v="1222"/>
          <ac:spMkLst>
            <pc:docMk/>
            <pc:sldMk cId="684623496" sldId="275"/>
            <ac:spMk id="16" creationId="{1C6644ED-0A8F-581D-CF7D-31098E6E4962}"/>
          </ac:spMkLst>
        </pc:spChg>
        <pc:spChg chg="add del">
          <ac:chgData name="Ngo Anh Huyen 20203843" userId="e63348f4-d9d0-4605-9af7-37043765f97a" providerId="ADAL" clId="{47822689-006E-4677-9767-5C9286BF3DB5}" dt="2022-11-11T23:58:34.479" v="947" actId="26606"/>
          <ac:spMkLst>
            <pc:docMk/>
            <pc:sldMk cId="684623496" sldId="275"/>
            <ac:spMk id="17" creationId="{40BF962F-4C6F-461E-86F2-C43F56CC939B}"/>
          </ac:spMkLst>
        </pc:spChg>
        <pc:spChg chg="add mod">
          <ac:chgData name="Ngo Anh Huyen 20203843" userId="e63348f4-d9d0-4605-9af7-37043765f97a" providerId="ADAL" clId="{47822689-006E-4677-9767-5C9286BF3DB5}" dt="2022-11-12T00:06:51.259" v="1223"/>
          <ac:spMkLst>
            <pc:docMk/>
            <pc:sldMk cId="684623496" sldId="275"/>
            <ac:spMk id="18" creationId="{347A6F82-7A04-DC19-EA98-D4D9873C29D5}"/>
          </ac:spMkLst>
        </pc:spChg>
        <pc:spChg chg="add del">
          <ac:chgData name="Ngo Anh Huyen 20203843" userId="e63348f4-d9d0-4605-9af7-37043765f97a" providerId="ADAL" clId="{47822689-006E-4677-9767-5C9286BF3DB5}" dt="2022-11-11T23:58:34.479" v="947" actId="26606"/>
          <ac:spMkLst>
            <pc:docMk/>
            <pc:sldMk cId="684623496" sldId="275"/>
            <ac:spMk id="19" creationId="{2E94A4F7-38E4-45EA-8E2E-CE1B5766B4F1}"/>
          </ac:spMkLst>
        </pc:spChg>
        <pc:spChg chg="add">
          <ac:chgData name="Ngo Anh Huyen 20203843" userId="e63348f4-d9d0-4605-9af7-37043765f97a" providerId="ADAL" clId="{47822689-006E-4677-9767-5C9286BF3DB5}" dt="2022-11-11T23:58:34.487" v="948" actId="26606"/>
          <ac:spMkLst>
            <pc:docMk/>
            <pc:sldMk cId="684623496" sldId="275"/>
            <ac:spMk id="21" creationId="{C7FA33FF-088D-4F16-95A2-2C64D353DEA8}"/>
          </ac:spMkLst>
        </pc:spChg>
        <pc:spChg chg="add">
          <ac:chgData name="Ngo Anh Huyen 20203843" userId="e63348f4-d9d0-4605-9af7-37043765f97a" providerId="ADAL" clId="{47822689-006E-4677-9767-5C9286BF3DB5}" dt="2022-11-11T23:58:34.487" v="948" actId="26606"/>
          <ac:spMkLst>
            <pc:docMk/>
            <pc:sldMk cId="684623496" sldId="275"/>
            <ac:spMk id="22" creationId="{A376EFB1-01CF-419F-ABF1-2AF02BBFCBD1}"/>
          </ac:spMkLst>
        </pc:spChg>
        <pc:spChg chg="add">
          <ac:chgData name="Ngo Anh Huyen 20203843" userId="e63348f4-d9d0-4605-9af7-37043765f97a" providerId="ADAL" clId="{47822689-006E-4677-9767-5C9286BF3DB5}" dt="2022-11-11T23:58:34.487" v="948" actId="26606"/>
          <ac:spMkLst>
            <pc:docMk/>
            <pc:sldMk cId="684623496" sldId="275"/>
            <ac:spMk id="23" creationId="{FF9DEA15-78BD-4750-AA18-B9F28A6D5AB8}"/>
          </ac:spMkLst>
        </pc:spChg>
        <pc:picChg chg="add del mod">
          <ac:chgData name="Ngo Anh Huyen 20203843" userId="e63348f4-d9d0-4605-9af7-37043765f97a" providerId="ADAL" clId="{47822689-006E-4677-9767-5C9286BF3DB5}" dt="2022-11-11T23:58:14.336" v="944" actId="22"/>
          <ac:picMkLst>
            <pc:docMk/>
            <pc:sldMk cId="684623496" sldId="275"/>
            <ac:picMk id="5" creationId="{B35FABF2-F192-B65C-E6B2-AE2641215803}"/>
          </ac:picMkLst>
        </pc:picChg>
        <pc:picChg chg="del">
          <ac:chgData name="Ngo Anh Huyen 20203843" userId="e63348f4-d9d0-4605-9af7-37043765f97a" providerId="ADAL" clId="{47822689-006E-4677-9767-5C9286BF3DB5}" dt="2022-11-11T23:53:27.538" v="782" actId="478"/>
          <ac:picMkLst>
            <pc:docMk/>
            <pc:sldMk cId="684623496" sldId="275"/>
            <ac:picMk id="6" creationId="{96874AD1-1148-527B-7036-A565A354E77E}"/>
          </ac:picMkLst>
        </pc:picChg>
        <pc:picChg chg="del">
          <ac:chgData name="Ngo Anh Huyen 20203843" userId="e63348f4-d9d0-4605-9af7-37043765f97a" providerId="ADAL" clId="{47822689-006E-4677-9767-5C9286BF3DB5}" dt="2022-11-11T23:53:29.073" v="783" actId="478"/>
          <ac:picMkLst>
            <pc:docMk/>
            <pc:sldMk cId="684623496" sldId="275"/>
            <ac:picMk id="9" creationId="{3F815211-A7AA-11E7-5782-5A2498E38CAD}"/>
          </ac:picMkLst>
        </pc:picChg>
        <pc:picChg chg="add mod">
          <ac:chgData name="Ngo Anh Huyen 20203843" userId="e63348f4-d9d0-4605-9af7-37043765f97a" providerId="ADAL" clId="{47822689-006E-4677-9767-5C9286BF3DB5}" dt="2022-11-12T00:35:02.169" v="1312" actId="1076"/>
          <ac:picMkLst>
            <pc:docMk/>
            <pc:sldMk cId="684623496" sldId="275"/>
            <ac:picMk id="10" creationId="{B976D34D-084A-F43D-64BC-7AC542F89FCA}"/>
          </ac:picMkLst>
        </pc:picChg>
        <pc:picChg chg="add mod modCrop">
          <ac:chgData name="Ngo Anh Huyen 20203843" userId="e63348f4-d9d0-4605-9af7-37043765f97a" providerId="ADAL" clId="{47822689-006E-4677-9767-5C9286BF3DB5}" dt="2022-11-12T00:34:51.466" v="1307" actId="1076"/>
          <ac:picMkLst>
            <pc:docMk/>
            <pc:sldMk cId="684623496" sldId="275"/>
            <ac:picMk id="24" creationId="{3887BCB9-C60A-11F8-FB6C-5AAA9EA19F73}"/>
          </ac:picMkLst>
        </pc:picChg>
      </pc:sldChg>
      <pc:sldChg chg="del">
        <pc:chgData name="Ngo Anh Huyen 20203843" userId="e63348f4-d9d0-4605-9af7-37043765f97a" providerId="ADAL" clId="{47822689-006E-4677-9767-5C9286BF3DB5}" dt="2022-11-11T15:44:47.089" v="101" actId="2696"/>
        <pc:sldMkLst>
          <pc:docMk/>
          <pc:sldMk cId="3133853319" sldId="275"/>
        </pc:sldMkLst>
      </pc:sldChg>
      <pc:sldChg chg="del">
        <pc:chgData name="Ngo Anh Huyen 20203843" userId="e63348f4-d9d0-4605-9af7-37043765f97a" providerId="ADAL" clId="{47822689-006E-4677-9767-5C9286BF3DB5}" dt="2022-11-11T15:44:49.401" v="102" actId="2696"/>
        <pc:sldMkLst>
          <pc:docMk/>
          <pc:sldMk cId="443492738" sldId="276"/>
        </pc:sldMkLst>
      </pc:sldChg>
      <pc:sldChg chg="del">
        <pc:chgData name="Ngo Anh Huyen 20203843" userId="e63348f4-d9d0-4605-9af7-37043765f97a" providerId="ADAL" clId="{47822689-006E-4677-9767-5C9286BF3DB5}" dt="2022-11-11T15:44:51.759" v="103" actId="2696"/>
        <pc:sldMkLst>
          <pc:docMk/>
          <pc:sldMk cId="466035856" sldId="277"/>
        </pc:sldMkLst>
      </pc:sldChg>
      <pc:sldChg chg="new del">
        <pc:chgData name="Ngo Anh Huyen 20203843" userId="e63348f4-d9d0-4605-9af7-37043765f97a" providerId="ADAL" clId="{47822689-006E-4677-9767-5C9286BF3DB5}" dt="2022-11-12T00:28:37.469" v="1225" actId="47"/>
        <pc:sldMkLst>
          <pc:docMk/>
          <pc:sldMk cId="1323628296" sldId="278"/>
        </pc:sldMkLst>
      </pc:sldChg>
      <pc:sldChg chg="addSp delSp modSp add mod ord setBg">
        <pc:chgData name="Ngo Anh Huyen 20203843" userId="e63348f4-d9d0-4605-9af7-37043765f97a" providerId="ADAL" clId="{47822689-006E-4677-9767-5C9286BF3DB5}" dt="2022-11-12T00:35:12.751" v="1313" actId="14100"/>
        <pc:sldMkLst>
          <pc:docMk/>
          <pc:sldMk cId="2672546650" sldId="278"/>
        </pc:sldMkLst>
        <pc:spChg chg="mod">
          <ac:chgData name="Ngo Anh Huyen 20203843" userId="e63348f4-d9d0-4605-9af7-37043765f97a" providerId="ADAL" clId="{47822689-006E-4677-9767-5C9286BF3DB5}" dt="2022-11-12T00:31:34.591" v="1290" actId="26606"/>
          <ac:spMkLst>
            <pc:docMk/>
            <pc:sldMk cId="2672546650" sldId="278"/>
            <ac:spMk id="2" creationId="{EF9B3AB5-95DF-4273-871C-843529DB7255}"/>
          </ac:spMkLst>
        </pc:spChg>
        <pc:spChg chg="mod ord">
          <ac:chgData name="Ngo Anh Huyen 20203843" userId="e63348f4-d9d0-4605-9af7-37043765f97a" providerId="ADAL" clId="{47822689-006E-4677-9767-5C9286BF3DB5}" dt="2022-11-12T00:31:34.591" v="1290" actId="26606"/>
          <ac:spMkLst>
            <pc:docMk/>
            <pc:sldMk cId="2672546650" sldId="278"/>
            <ac:spMk id="4" creationId="{6CAB879D-D188-4DA3-8675-F8BCF379A12E}"/>
          </ac:spMkLst>
        </pc:spChg>
        <pc:spChg chg="mod ord">
          <ac:chgData name="Ngo Anh Huyen 20203843" userId="e63348f4-d9d0-4605-9af7-37043765f97a" providerId="ADAL" clId="{47822689-006E-4677-9767-5C9286BF3DB5}" dt="2022-11-12T00:31:34.591" v="1290" actId="26606"/>
          <ac:spMkLst>
            <pc:docMk/>
            <pc:sldMk cId="2672546650" sldId="278"/>
            <ac:spMk id="7" creationId="{0BC4F5AC-95C3-228E-1437-5D19F83DE6AF}"/>
          </ac:spMkLst>
        </pc:spChg>
        <pc:spChg chg="del">
          <ac:chgData name="Ngo Anh Huyen 20203843" userId="e63348f4-d9d0-4605-9af7-37043765f97a" providerId="ADAL" clId="{47822689-006E-4677-9767-5C9286BF3DB5}" dt="2022-11-12T00:29:09.265" v="1275" actId="478"/>
          <ac:spMkLst>
            <pc:docMk/>
            <pc:sldMk cId="2672546650" sldId="278"/>
            <ac:spMk id="11" creationId="{707E9065-1342-9774-CA4A-741AB1BB563F}"/>
          </ac:spMkLst>
        </pc:spChg>
        <pc:spChg chg="add del">
          <ac:chgData name="Ngo Anh Huyen 20203843" userId="e63348f4-d9d0-4605-9af7-37043765f97a" providerId="ADAL" clId="{47822689-006E-4677-9767-5C9286BF3DB5}" dt="2022-11-12T00:31:34.591" v="1290" actId="26606"/>
          <ac:spMkLst>
            <pc:docMk/>
            <pc:sldMk cId="2672546650" sldId="278"/>
            <ac:spMk id="3081" creationId="{33CD251C-A887-4D2F-925B-FC097198538B}"/>
          </ac:spMkLst>
        </pc:spChg>
        <pc:spChg chg="add del">
          <ac:chgData name="Ngo Anh Huyen 20203843" userId="e63348f4-d9d0-4605-9af7-37043765f97a" providerId="ADAL" clId="{47822689-006E-4677-9767-5C9286BF3DB5}" dt="2022-11-12T00:31:34.591" v="1290" actId="26606"/>
          <ac:spMkLst>
            <pc:docMk/>
            <pc:sldMk cId="2672546650" sldId="278"/>
            <ac:spMk id="3083" creationId="{3B2069EE-A08E-44F0-B3F9-3CF8CC2DCAD5}"/>
          </ac:spMkLst>
        </pc:spChg>
        <pc:grpChg chg="add del">
          <ac:chgData name="Ngo Anh Huyen 20203843" userId="e63348f4-d9d0-4605-9af7-37043765f97a" providerId="ADAL" clId="{47822689-006E-4677-9767-5C9286BF3DB5}" dt="2022-11-12T00:31:34.591" v="1290" actId="26606"/>
          <ac:grpSpMkLst>
            <pc:docMk/>
            <pc:sldMk cId="2672546650" sldId="278"/>
            <ac:grpSpMk id="3085" creationId="{9C6E8597-0CCE-4A8A-9326-AA52691A1C81}"/>
          </ac:grpSpMkLst>
        </pc:grpChg>
        <pc:picChg chg="del">
          <ac:chgData name="Ngo Anh Huyen 20203843" userId="e63348f4-d9d0-4605-9af7-37043765f97a" providerId="ADAL" clId="{47822689-006E-4677-9767-5C9286BF3DB5}" dt="2022-11-12T00:29:04.637" v="1273" actId="478"/>
          <ac:picMkLst>
            <pc:docMk/>
            <pc:sldMk cId="2672546650" sldId="278"/>
            <ac:picMk id="6" creationId="{96874AD1-1148-527B-7036-A565A354E77E}"/>
          </ac:picMkLst>
        </pc:picChg>
        <pc:picChg chg="del">
          <ac:chgData name="Ngo Anh Huyen 20203843" userId="e63348f4-d9d0-4605-9af7-37043765f97a" providerId="ADAL" clId="{47822689-006E-4677-9767-5C9286BF3DB5}" dt="2022-11-12T00:29:06.985" v="1274" actId="478"/>
          <ac:picMkLst>
            <pc:docMk/>
            <pc:sldMk cId="2672546650" sldId="278"/>
            <ac:picMk id="9" creationId="{3F815211-A7AA-11E7-5782-5A2498E38CAD}"/>
          </ac:picMkLst>
        </pc:picChg>
        <pc:picChg chg="add mod">
          <ac:chgData name="Ngo Anh Huyen 20203843" userId="e63348f4-d9d0-4605-9af7-37043765f97a" providerId="ADAL" clId="{47822689-006E-4677-9767-5C9286BF3DB5}" dt="2022-11-12T00:31:44.532" v="1294" actId="14100"/>
          <ac:picMkLst>
            <pc:docMk/>
            <pc:sldMk cId="2672546650" sldId="278"/>
            <ac:picMk id="3074" creationId="{B4721D2D-7182-AB8D-E07C-4B34F250346E}"/>
          </ac:picMkLst>
        </pc:picChg>
        <pc:picChg chg="add mod">
          <ac:chgData name="Ngo Anh Huyen 20203843" userId="e63348f4-d9d0-4605-9af7-37043765f97a" providerId="ADAL" clId="{47822689-006E-4677-9767-5C9286BF3DB5}" dt="2022-11-12T00:35:12.751" v="1313" actId="14100"/>
          <ac:picMkLst>
            <pc:docMk/>
            <pc:sldMk cId="2672546650" sldId="278"/>
            <ac:picMk id="3076" creationId="{3EA47FDE-3943-C4AF-DDE8-0097FE025EA2}"/>
          </ac:picMkLst>
        </pc:picChg>
      </pc:sldChg>
      <pc:sldChg chg="delSp modSp add mod">
        <pc:chgData name="Ngo Anh Huyen 20203843" userId="e63348f4-d9d0-4605-9af7-37043765f97a" providerId="ADAL" clId="{47822689-006E-4677-9767-5C9286BF3DB5}" dt="2022-11-12T02:01:00.572" v="2100" actId="20577"/>
        <pc:sldMkLst>
          <pc:docMk/>
          <pc:sldMk cId="313700491" sldId="289"/>
        </pc:sldMkLst>
        <pc:spChg chg="mod">
          <ac:chgData name="Ngo Anh Huyen 20203843" userId="e63348f4-d9d0-4605-9af7-37043765f97a" providerId="ADAL" clId="{47822689-006E-4677-9767-5C9286BF3DB5}" dt="2022-11-12T01:44:25.206" v="1358" actId="33524"/>
          <ac:spMkLst>
            <pc:docMk/>
            <pc:sldMk cId="313700491" sldId="289"/>
            <ac:spMk id="2" creationId="{EF9B3AB5-95DF-4273-871C-843529DB7255}"/>
          </ac:spMkLst>
        </pc:spChg>
        <pc:spChg chg="mod">
          <ac:chgData name="Ngo Anh Huyen 20203843" userId="e63348f4-d9d0-4605-9af7-37043765f97a" providerId="ADAL" clId="{47822689-006E-4677-9767-5C9286BF3DB5}" dt="2022-11-12T02:01:00.572" v="2100" actId="20577"/>
          <ac:spMkLst>
            <pc:docMk/>
            <pc:sldMk cId="313700491" sldId="289"/>
            <ac:spMk id="7" creationId="{0BC4F5AC-95C3-228E-1437-5D19F83DE6AF}"/>
          </ac:spMkLst>
        </pc:spChg>
        <pc:picChg chg="del">
          <ac:chgData name="Ngo Anh Huyen 20203843" userId="e63348f4-d9d0-4605-9af7-37043765f97a" providerId="ADAL" clId="{47822689-006E-4677-9767-5C9286BF3DB5}" dt="2022-11-12T01:44:29.031" v="1359" actId="478"/>
          <ac:picMkLst>
            <pc:docMk/>
            <pc:sldMk cId="313700491" sldId="289"/>
            <ac:picMk id="3074" creationId="{B4721D2D-7182-AB8D-E07C-4B34F250346E}"/>
          </ac:picMkLst>
        </pc:picChg>
        <pc:picChg chg="del">
          <ac:chgData name="Ngo Anh Huyen 20203843" userId="e63348f4-d9d0-4605-9af7-37043765f97a" providerId="ADAL" clId="{47822689-006E-4677-9767-5C9286BF3DB5}" dt="2022-11-12T01:44:30.633" v="1360" actId="478"/>
          <ac:picMkLst>
            <pc:docMk/>
            <pc:sldMk cId="313700491" sldId="289"/>
            <ac:picMk id="3076" creationId="{3EA47FDE-3943-C4AF-DDE8-0097FE025EA2}"/>
          </ac:picMkLst>
        </pc:picChg>
      </pc:sldChg>
      <pc:sldChg chg="delSp modSp add mod">
        <pc:chgData name="Ngo Anh Huyen 20203843" userId="e63348f4-d9d0-4605-9af7-37043765f97a" providerId="ADAL" clId="{47822689-006E-4677-9767-5C9286BF3DB5}" dt="2022-11-12T01:46:56.471" v="1452" actId="20577"/>
        <pc:sldMkLst>
          <pc:docMk/>
          <pc:sldMk cId="1019741108" sldId="290"/>
        </pc:sldMkLst>
        <pc:spChg chg="mod">
          <ac:chgData name="Ngo Anh Huyen 20203843" userId="e63348f4-d9d0-4605-9af7-37043765f97a" providerId="ADAL" clId="{47822689-006E-4677-9767-5C9286BF3DB5}" dt="2022-11-12T01:46:56.471" v="1452" actId="20577"/>
          <ac:spMkLst>
            <pc:docMk/>
            <pc:sldMk cId="1019741108" sldId="290"/>
            <ac:spMk id="2" creationId="{4FB6CB3A-046A-4C56-A02D-DBF672421CAF}"/>
          </ac:spMkLst>
        </pc:spChg>
        <pc:spChg chg="del">
          <ac:chgData name="Ngo Anh Huyen 20203843" userId="e63348f4-d9d0-4605-9af7-37043765f97a" providerId="ADAL" clId="{47822689-006E-4677-9767-5C9286BF3DB5}" dt="2022-11-12T01:46:45.770" v="1448" actId="478"/>
          <ac:spMkLst>
            <pc:docMk/>
            <pc:sldMk cId="1019741108" sldId="290"/>
            <ac:spMk id="3" creationId="{9DB7B6BB-96E5-8434-8C4B-5AAC5B9F29CE}"/>
          </ac:spMkLst>
        </pc:spChg>
      </pc:sldChg>
      <pc:sldChg chg="addSp delSp modSp mod">
        <pc:chgData name="Ngo Anh Huyen 20203843" userId="e63348f4-d9d0-4605-9af7-37043765f97a" providerId="ADAL" clId="{47822689-006E-4677-9767-5C9286BF3DB5}" dt="2022-11-12T03:01:20.446" v="2415" actId="478"/>
        <pc:sldMkLst>
          <pc:docMk/>
          <pc:sldMk cId="2829842100" sldId="293"/>
        </pc:sldMkLst>
        <pc:spChg chg="mod">
          <ac:chgData name="Ngo Anh Huyen 20203843" userId="e63348f4-d9d0-4605-9af7-37043765f97a" providerId="ADAL" clId="{47822689-006E-4677-9767-5C9286BF3DB5}" dt="2022-11-12T02:58:04.076" v="2413" actId="1076"/>
          <ac:spMkLst>
            <pc:docMk/>
            <pc:sldMk cId="2829842100" sldId="293"/>
            <ac:spMk id="8" creationId="{02729601-DB93-3F75-91C5-D29C139D2D68}"/>
          </ac:spMkLst>
        </pc:spChg>
        <pc:picChg chg="add del mod">
          <ac:chgData name="Ngo Anh Huyen 20203843" userId="e63348f4-d9d0-4605-9af7-37043765f97a" providerId="ADAL" clId="{47822689-006E-4677-9767-5C9286BF3DB5}" dt="2022-11-12T03:01:20.446" v="2415" actId="478"/>
          <ac:picMkLst>
            <pc:docMk/>
            <pc:sldMk cId="2829842100" sldId="293"/>
            <ac:picMk id="1026" creationId="{BFF75D33-699F-5BA6-B80A-A34B9168E04C}"/>
          </ac:picMkLst>
        </pc:picChg>
      </pc:sldChg>
      <pc:sldChg chg="modSp add mod">
        <pc:chgData name="Ngo Anh Huyen 20203843" userId="e63348f4-d9d0-4605-9af7-37043765f97a" providerId="ADAL" clId="{47822689-006E-4677-9767-5C9286BF3DB5}" dt="2022-11-12T03:52:35.443" v="2844" actId="15"/>
        <pc:sldMkLst>
          <pc:docMk/>
          <pc:sldMk cId="2088557419" sldId="298"/>
        </pc:sldMkLst>
        <pc:spChg chg="mod">
          <ac:chgData name="Ngo Anh Huyen 20203843" userId="e63348f4-d9d0-4605-9af7-37043765f97a" providerId="ADAL" clId="{47822689-006E-4677-9767-5C9286BF3DB5}" dt="2022-11-12T03:42:28.031" v="2492" actId="20577"/>
          <ac:spMkLst>
            <pc:docMk/>
            <pc:sldMk cId="2088557419" sldId="298"/>
            <ac:spMk id="2" creationId="{4FB6CB3A-046A-4C56-A02D-DBF672421CAF}"/>
          </ac:spMkLst>
        </pc:spChg>
        <pc:spChg chg="mod">
          <ac:chgData name="Ngo Anh Huyen 20203843" userId="e63348f4-d9d0-4605-9af7-37043765f97a" providerId="ADAL" clId="{47822689-006E-4677-9767-5C9286BF3DB5}" dt="2022-11-12T03:52:35.443" v="2844" actId="15"/>
          <ac:spMkLst>
            <pc:docMk/>
            <pc:sldMk cId="2088557419" sldId="298"/>
            <ac:spMk id="3" creationId="{C2DE3FCB-CBCA-CED5-168F-7EDC4B516A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10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11/11/2022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11/11/2022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4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4" y="284376"/>
            <a:ext cx="3174367" cy="115351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8711646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Image Reconstruction from EEG signals using ML/DL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90424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Students: Dang Hoang Lan, Ngo Anh Huyen</a:t>
            </a:r>
          </a:p>
          <a:p>
            <a:r>
              <a:rPr lang="en-US" sz="2800" b="0"/>
              <a:t>Instructor: Nguyen Viet Dung</a:t>
            </a:r>
          </a:p>
          <a:p>
            <a:r>
              <a:rPr lang="en-US" sz="2800" i="1"/>
              <a:t>From </a:t>
            </a:r>
            <a:r>
              <a:rPr lang="en-US" sz="2800" i="1" err="1"/>
              <a:t>Scalemind</a:t>
            </a:r>
            <a:r>
              <a:rPr lang="en-US" sz="2800" i="1"/>
              <a:t> Research Institute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1. LEARNING EEG VISUAL-RELATED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B02B8-24FF-DEF0-14BD-040436A5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04" y="2054591"/>
            <a:ext cx="1181265" cy="2495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5C5E7B-D6E2-7276-803B-062A15D88E9B}"/>
              </a:ext>
            </a:extLst>
          </p:cNvPr>
          <p:cNvCxnSpPr/>
          <p:nvPr/>
        </p:nvCxnSpPr>
        <p:spPr>
          <a:xfrm>
            <a:off x="2855920" y="3268494"/>
            <a:ext cx="8852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FBC7F7-B953-1428-B695-237153D45F59}"/>
              </a:ext>
            </a:extLst>
          </p:cNvPr>
          <p:cNvSpPr txBox="1"/>
          <p:nvPr/>
        </p:nvSpPr>
        <p:spPr>
          <a:xfrm>
            <a:off x="1380093" y="473225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EEG signals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C437D2-7B29-F1EE-958C-955B93DB3ED9}"/>
              </a:ext>
            </a:extLst>
          </p:cNvPr>
          <p:cNvSpPr/>
          <p:nvPr/>
        </p:nvSpPr>
        <p:spPr>
          <a:xfrm>
            <a:off x="4116484" y="2345719"/>
            <a:ext cx="1913642" cy="191364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EA4BD-D927-55EB-8D12-9B291C1361B2}"/>
              </a:ext>
            </a:extLst>
          </p:cNvPr>
          <p:cNvSpPr txBox="1"/>
          <p:nvPr/>
        </p:nvSpPr>
        <p:spPr>
          <a:xfrm>
            <a:off x="4291103" y="2702375"/>
            <a:ext cx="1564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EEG encoder/ feature mapper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A0319E-AF10-7A60-BD41-50FD11083DDC}"/>
              </a:ext>
            </a:extLst>
          </p:cNvPr>
          <p:cNvCxnSpPr/>
          <p:nvPr/>
        </p:nvCxnSpPr>
        <p:spPr>
          <a:xfrm>
            <a:off x="6381545" y="3268494"/>
            <a:ext cx="8852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2946874-E0DA-D3EB-6935-53356030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121" y="2544493"/>
            <a:ext cx="142895" cy="1448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2A0F48-0090-306E-77FA-2C714FED66EF}"/>
              </a:ext>
            </a:extLst>
          </p:cNvPr>
          <p:cNvSpPr txBox="1"/>
          <p:nvPr/>
        </p:nvSpPr>
        <p:spPr>
          <a:xfrm>
            <a:off x="6684998" y="4181157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EEG feature vector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FDBCEE-886A-CE2C-FC87-9B8FC895CFA0}"/>
              </a:ext>
            </a:extLst>
          </p:cNvPr>
          <p:cNvCxnSpPr/>
          <p:nvPr/>
        </p:nvCxnSpPr>
        <p:spPr>
          <a:xfrm>
            <a:off x="8747672" y="3268494"/>
            <a:ext cx="8852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4289DD-2A0F-85B2-A135-97E16B991286}"/>
              </a:ext>
            </a:extLst>
          </p:cNvPr>
          <p:cNvSpPr txBox="1"/>
          <p:nvPr/>
        </p:nvSpPr>
        <p:spPr>
          <a:xfrm>
            <a:off x="9737508" y="2726312"/>
            <a:ext cx="1522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 class</a:t>
            </a:r>
            <a:br>
              <a:rPr lang="en-US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(act as supervised label)</a:t>
            </a: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1. LEARNING EEG VISUAL-RELATED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B822D8E-2F69-7D0F-923C-265356B408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3393098"/>
              </p:ext>
            </p:extLst>
          </p:nvPr>
        </p:nvGraphicFramePr>
        <p:xfrm>
          <a:off x="2400300" y="1223320"/>
          <a:ext cx="7391400" cy="49420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54921">
                  <a:extLst>
                    <a:ext uri="{9D8B030D-6E8A-4147-A177-3AD203B41FA5}">
                      <a16:colId xmlns:a16="http://schemas.microsoft.com/office/drawing/2014/main" val="2432194250"/>
                    </a:ext>
                  </a:extLst>
                </a:gridCol>
                <a:gridCol w="725865">
                  <a:extLst>
                    <a:ext uri="{9D8B030D-6E8A-4147-A177-3AD203B41FA5}">
                      <a16:colId xmlns:a16="http://schemas.microsoft.com/office/drawing/2014/main" val="2748968514"/>
                    </a:ext>
                  </a:extLst>
                </a:gridCol>
                <a:gridCol w="2510614">
                  <a:extLst>
                    <a:ext uri="{9D8B030D-6E8A-4147-A177-3AD203B41FA5}">
                      <a16:colId xmlns:a16="http://schemas.microsoft.com/office/drawing/2014/main" val="1157527794"/>
                    </a:ext>
                  </a:extLst>
                </a:gridCol>
              </a:tblGrid>
              <a:tr h="51464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Best 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01222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Generative Adversarial Networks Conditioned by Brain Signals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LSTM+ 1FC</a:t>
                      </a:r>
                      <a:endParaRPr lang="it-IT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7342595"/>
                  </a:ext>
                </a:extLst>
              </a:tr>
              <a:tr h="514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Brain2Image: Converting Brain Signals into Images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LSTM+ 1FC</a:t>
                      </a:r>
                      <a:endParaRPr lang="it-IT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356630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Natural image reconstruction from brain waves: a novel visual BCI system with native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LSTM (with attention) + 2FC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4671952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Decoding EEG by Visual-guided Deep Neural Networks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CNN (Visual guided approach)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14074956"/>
                  </a:ext>
                </a:extLst>
              </a:tr>
              <a:tr h="898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Brain-media: A Dual Conditioned and Lateralization Supported GAN (DCLS-GAN) towards Visualization of Image-evoked Brain Activities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Bi-directional LSTM (with 1 extra attention gate)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4180516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Verifying Design through Generative Visualization of Neural Activities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LSTM + 2FC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937223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See What You See: Self-supervised Cross-modal Retrieval of Visual Stimuli from Brain Activity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TGCN (temporal graph convolutional network)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016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62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A839-CF51-E9A6-7176-FBEF8EBF7A9B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Autoencoder-based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A6C6A-F9D8-602A-8CB7-1FACE2329076}"/>
              </a:ext>
            </a:extLst>
          </p:cNvPr>
          <p:cNvSpPr txBox="1"/>
          <p:nvPr/>
        </p:nvSpPr>
        <p:spPr>
          <a:xfrm>
            <a:off x="690514" y="1335684"/>
            <a:ext cx="779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Brain2Image: Converting Brain Signals into Images, 2017, </a:t>
            </a:r>
            <a:r>
              <a:rPr lang="it-IT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S. Palazzo et 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80A29-B9F8-DD1D-05A4-6A51D5F9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027" y="2384131"/>
            <a:ext cx="9429946" cy="25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5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A839-CF51-E9A6-7176-FBEF8EBF7A9B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Autoencoder-based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A6C6A-F9D8-602A-8CB7-1FACE2329076}"/>
              </a:ext>
            </a:extLst>
          </p:cNvPr>
          <p:cNvSpPr txBox="1"/>
          <p:nvPr/>
        </p:nvSpPr>
        <p:spPr>
          <a:xfrm>
            <a:off x="492550" y="1335684"/>
            <a:ext cx="1048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Natural image reconstruction from brain waves: a novel visual BCI system with native feedback, 2019, 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Grigory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Rashkov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 al.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9DFE1-50E3-256D-91AF-6531CE304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54" y="2144704"/>
            <a:ext cx="8439291" cy="38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2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A839-CF51-E9A6-7176-FBEF8EBF7A9B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GAN-based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D1914-2DA1-F6BF-068C-2E782FA9B31A}"/>
              </a:ext>
            </a:extLst>
          </p:cNvPr>
          <p:cNvSpPr txBox="1"/>
          <p:nvPr/>
        </p:nvSpPr>
        <p:spPr>
          <a:xfrm>
            <a:off x="794209" y="1439647"/>
            <a:ext cx="4070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Generative Adversarial Networks Conditioned by Brain Signals, 2017, </a:t>
            </a:r>
            <a:r>
              <a:rPr lang="it-IT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S. Palazzo et 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AFD7F-72A0-9475-5FFD-F6464C64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889" y="1437290"/>
            <a:ext cx="6547532" cy="4727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527D7-1503-8AA2-6341-9290D4534445}"/>
              </a:ext>
            </a:extLst>
          </p:cNvPr>
          <p:cNvSpPr txBox="1"/>
          <p:nvPr/>
        </p:nvSpPr>
        <p:spPr>
          <a:xfrm>
            <a:off x="794209" y="3174179"/>
            <a:ext cx="4070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1" u="none" strike="noStrike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cGAN</a:t>
            </a:r>
            <a:r>
              <a:rPr lang="en-US" sz="1800" b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(conditional GAN) Model</a:t>
            </a:r>
          </a:p>
          <a:p>
            <a:pPr fontAlgn="b"/>
            <a:endParaRPr lang="it-IT" sz="1800" b="1" i="0" u="none" strike="noStrike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165AC-8805-EEE3-E85E-41028EA75E2E}"/>
              </a:ext>
            </a:extLst>
          </p:cNvPr>
          <p:cNvSpPr txBox="1"/>
          <p:nvPr/>
        </p:nvSpPr>
        <p:spPr>
          <a:xfrm>
            <a:off x="794209" y="3174179"/>
            <a:ext cx="4070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1" u="none" strike="noStrike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cGAN</a:t>
            </a:r>
            <a:r>
              <a:rPr lang="en-US" sz="1800" b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(conditional GAN) Model</a:t>
            </a:r>
          </a:p>
          <a:p>
            <a:pPr fontAlgn="b"/>
            <a:r>
              <a:rPr lang="en-US" b="0" i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 type of GAN that also takes advantage of labels during the training process</a:t>
            </a:r>
            <a:endParaRPr lang="it-IT" sz="1800" b="1" i="0" u="none" strike="noStrike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1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A839-CF51-E9A6-7176-FBEF8EBF7A9B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GAN-based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59F8A-BC34-E64A-5FB9-3BE5C1E16A3D}"/>
              </a:ext>
            </a:extLst>
          </p:cNvPr>
          <p:cNvSpPr txBox="1"/>
          <p:nvPr/>
        </p:nvSpPr>
        <p:spPr>
          <a:xfrm>
            <a:off x="690514" y="1335684"/>
            <a:ext cx="4070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Brain2Image: Converting Brain Signals into Images, 2017, </a:t>
            </a:r>
            <a:r>
              <a:rPr lang="it-IT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S. Palazzo et 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46389-B311-38A6-3910-556D115D8BE5}"/>
              </a:ext>
            </a:extLst>
          </p:cNvPr>
          <p:cNvSpPr txBox="1"/>
          <p:nvPr/>
        </p:nvSpPr>
        <p:spPr>
          <a:xfrm>
            <a:off x="794209" y="3174179"/>
            <a:ext cx="40700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DC-</a:t>
            </a:r>
            <a:r>
              <a:rPr lang="en-US" sz="1800" b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 Model</a:t>
            </a:r>
          </a:p>
          <a:p>
            <a:pPr fontAlgn="b"/>
            <a:r>
              <a:rPr lang="en-US" sz="1800" b="0" i="0">
                <a:solidFill>
                  <a:srgbClr val="000000"/>
                </a:solidFill>
                <a:effectLst/>
                <a:latin typeface="TeXGyrePagella-Regular"/>
              </a:rPr>
              <a:t>128-dimensional EEG features </a:t>
            </a:r>
            <a:r>
              <a:rPr lang="en-US">
                <a:solidFill>
                  <a:srgbClr val="000000"/>
                </a:solidFill>
                <a:latin typeface="TeXGyrePagella-Regular"/>
              </a:rPr>
              <a:t>are concatenated into </a:t>
            </a:r>
            <a:r>
              <a:rPr lang="en-US" sz="1800" b="1" i="0">
                <a:solidFill>
                  <a:srgbClr val="000000"/>
                </a:solidFill>
                <a:effectLst/>
                <a:latin typeface="TeXGyrePagella-Regular"/>
              </a:rPr>
              <a:t>the generator’s input layer &amp; the last convolution layer of the discriminator</a:t>
            </a:r>
            <a:endParaRPr lang="it-IT" sz="1800" b="1" i="0" u="none" strike="noStrike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546292-3603-9189-EA5F-D3326831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31" y="2141064"/>
            <a:ext cx="7148660" cy="30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6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A839-CF51-E9A6-7176-FBEF8EBF7A9B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GAN-based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59F8A-BC34-E64A-5FB9-3BE5C1E16A3D}"/>
              </a:ext>
            </a:extLst>
          </p:cNvPr>
          <p:cNvSpPr txBox="1"/>
          <p:nvPr/>
        </p:nvSpPr>
        <p:spPr>
          <a:xfrm>
            <a:off x="690514" y="1335684"/>
            <a:ext cx="5405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Decoding EEG by Visual-guided Deep Neural Networks, 2019, 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Zhicheng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Jiao et 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384DE-4998-4F83-55AA-47BF289E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84" y="1335684"/>
            <a:ext cx="5430494" cy="4943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D46F30-3751-8629-DE54-6245043B339C}"/>
              </a:ext>
            </a:extLst>
          </p:cNvPr>
          <p:cNvSpPr txBox="1"/>
          <p:nvPr/>
        </p:nvSpPr>
        <p:spPr>
          <a:xfrm>
            <a:off x="794209" y="3174179"/>
            <a:ext cx="4070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Improved DC-</a:t>
            </a:r>
            <a:r>
              <a:rPr lang="en-US" sz="1800" b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 Model</a:t>
            </a:r>
          </a:p>
          <a:p>
            <a:pPr fontAlgn="b"/>
            <a:r>
              <a:rPr lang="en-US" sz="1800" b="0" i="0">
                <a:solidFill>
                  <a:srgbClr val="000000"/>
                </a:solidFill>
                <a:effectLst/>
                <a:latin typeface="TeXGyrePagella-Regular"/>
              </a:rPr>
              <a:t>Introduce </a:t>
            </a:r>
            <a:r>
              <a:rPr lang="en-US" sz="1800" b="1" i="0">
                <a:solidFill>
                  <a:srgbClr val="000000"/>
                </a:solidFill>
                <a:effectLst/>
                <a:latin typeface="NimbusRomNo9L-Regu"/>
              </a:rPr>
              <a:t>two representative networks </a:t>
            </a:r>
            <a:r>
              <a:rPr lang="en-US" sz="1800" b="1" i="1">
                <a:solidFill>
                  <a:srgbClr val="000000"/>
                </a:solidFill>
                <a:effectLst/>
                <a:latin typeface="CMMI10"/>
              </a:rPr>
              <a:t>R</a:t>
            </a:r>
            <a:r>
              <a:rPr lang="en-US" b="1"/>
              <a:t> </a:t>
            </a:r>
            <a:r>
              <a:rPr lang="en-US" sz="1800" b="0" i="0">
                <a:solidFill>
                  <a:srgbClr val="000000"/>
                </a:solidFill>
                <a:effectLst/>
                <a:latin typeface="NimbusRomNo9L-Regu"/>
              </a:rPr>
              <a:t>to maintain consistency of visual components between </a:t>
            </a:r>
            <a:r>
              <a:rPr lang="en-US" sz="1800" b="0" i="1" err="1">
                <a:solidFill>
                  <a:srgbClr val="000000"/>
                </a:solidFill>
                <a:effectLst/>
                <a:latin typeface="CMMI10"/>
              </a:rPr>
              <a:t>X</a:t>
            </a:r>
            <a:r>
              <a:rPr lang="en-US" sz="1800" b="0" i="1" err="1">
                <a:solidFill>
                  <a:srgbClr val="000000"/>
                </a:solidFill>
                <a:effectLst/>
                <a:latin typeface="CMMI7"/>
              </a:rPr>
              <a:t>fake</a:t>
            </a:r>
            <a:r>
              <a:rPr lang="en-US" sz="1800" b="0" i="1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sz="1800" b="0" i="0">
                <a:solidFill>
                  <a:srgbClr val="000000"/>
                </a:solidFill>
                <a:effectLst/>
                <a:latin typeface="NimbusRomNo9L-Regu"/>
              </a:rPr>
              <a:t>and </a:t>
            </a:r>
            <a:r>
              <a:rPr lang="en-US" sz="1800" b="0" i="1" err="1">
                <a:solidFill>
                  <a:srgbClr val="000000"/>
                </a:solidFill>
                <a:effectLst/>
                <a:latin typeface="CMMI10"/>
              </a:rPr>
              <a:t>X</a:t>
            </a:r>
            <a:r>
              <a:rPr lang="en-US" sz="1800" b="0" i="1" err="1">
                <a:solidFill>
                  <a:srgbClr val="000000"/>
                </a:solidFill>
                <a:effectLst/>
                <a:latin typeface="CMMI7"/>
              </a:rPr>
              <a:t>vis</a:t>
            </a:r>
            <a:endParaRPr lang="it-IT" sz="1800" b="1" i="0" u="none" strike="noStrike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A839-CF51-E9A6-7176-FBEF8EBF7A9B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GAN-based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59F8A-BC34-E64A-5FB9-3BE5C1E16A3D}"/>
              </a:ext>
            </a:extLst>
          </p:cNvPr>
          <p:cNvSpPr txBox="1"/>
          <p:nvPr/>
        </p:nvSpPr>
        <p:spPr>
          <a:xfrm>
            <a:off x="690514" y="1335684"/>
            <a:ext cx="46639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Brain-media: A </a:t>
            </a:r>
            <a:r>
              <a:rPr lang="en-US" sz="1800" b="1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Dual Conditioned and Lateralization Supported GAN (DCLS-GAN) 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towards Visualization of Image-evoked Brain Activities, 2020, Ahmed Fares et 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0230C-2B3A-895A-93AD-728412E9531F}"/>
              </a:ext>
            </a:extLst>
          </p:cNvPr>
          <p:cNvSpPr txBox="1"/>
          <p:nvPr/>
        </p:nvSpPr>
        <p:spPr>
          <a:xfrm>
            <a:off x="794209" y="3174179"/>
            <a:ext cx="40700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DCLS-</a:t>
            </a:r>
            <a:r>
              <a:rPr lang="en-US" sz="1800" b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 Model</a:t>
            </a:r>
          </a:p>
          <a:p>
            <a:pPr fontAlgn="b"/>
            <a:r>
              <a:rPr lang="en-US" sz="1800" b="0" i="0">
                <a:solidFill>
                  <a:srgbClr val="000000"/>
                </a:solidFill>
                <a:effectLst/>
                <a:latin typeface="TeXGyrePagella-Regular"/>
              </a:rPr>
              <a:t>Add </a:t>
            </a:r>
            <a:r>
              <a:rPr lang="en-US"/>
              <a:t>the </a:t>
            </a:r>
            <a:r>
              <a:rPr lang="en-US" b="1"/>
              <a:t>combined-conditional vector, including EEG descriptions (y) and the visual features (h</a:t>
            </a:r>
            <a:r>
              <a:rPr lang="en-US"/>
              <a:t>) into the generator’s input layer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FCCC6-162D-01F0-04FE-29089647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49" y="1498862"/>
            <a:ext cx="5760685" cy="47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0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A839-CF51-E9A6-7176-FBEF8EBF7A9B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GAN-based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59F8A-BC34-E64A-5FB9-3BE5C1E16A3D}"/>
              </a:ext>
            </a:extLst>
          </p:cNvPr>
          <p:cNvSpPr txBox="1"/>
          <p:nvPr/>
        </p:nvSpPr>
        <p:spPr>
          <a:xfrm>
            <a:off x="690514" y="1335684"/>
            <a:ext cx="5102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Verifying Design through Generative Visualization of Neural Activities, 2021, Pan Wang et 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570B0-BB2C-4E64-D3F5-D2D99E32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29" y="1213554"/>
            <a:ext cx="4819991" cy="213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D55635-7561-6453-F5FB-D0789F958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3444321"/>
            <a:ext cx="4849326" cy="295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F4D6F0-DAC4-7DFC-DD79-5729CCE301F6}"/>
              </a:ext>
            </a:extLst>
          </p:cNvPr>
          <p:cNvSpPr txBox="1"/>
          <p:nvPr/>
        </p:nvSpPr>
        <p:spPr>
          <a:xfrm>
            <a:off x="794209" y="3174179"/>
            <a:ext cx="40700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</a:t>
            </a:r>
            <a:r>
              <a:rPr lang="en-US" sz="1800" b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 Model</a:t>
            </a:r>
          </a:p>
          <a:p>
            <a:pPr fontAlgn="b"/>
            <a:r>
              <a:rPr lang="en-US" sz="1800" b="0" i="0">
                <a:solidFill>
                  <a:srgbClr val="000000"/>
                </a:solidFill>
                <a:effectLst/>
                <a:latin typeface="TeXGyrePagella-Regular"/>
              </a:rPr>
              <a:t>Similar to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TeXGyrePagella-Regular"/>
              </a:rPr>
              <a:t>cGAN</a:t>
            </a:r>
            <a:r>
              <a:rPr lang="en-US">
                <a:solidFill>
                  <a:srgbClr val="000000"/>
                </a:solidFill>
                <a:latin typeface="TeXGyrePagella-Regular"/>
              </a:rPr>
              <a:t> (the generator inputs are noise and its label). </a:t>
            </a:r>
          </a:p>
          <a:p>
            <a:pPr fontAlgn="b"/>
            <a:r>
              <a:rPr lang="en-US">
                <a:solidFill>
                  <a:srgbClr val="000000"/>
                </a:solidFill>
                <a:latin typeface="TeXGyrePagella-Regular"/>
              </a:rPr>
              <a:t>For ACGAN, the discriminator’s output is the probability that the image is real or fake &amp; its class label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5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A839-CF51-E9A6-7176-FBEF8EBF7A9B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Retrieval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D7947-6F45-813F-4F90-88062F8E8DA0}"/>
              </a:ext>
            </a:extLst>
          </p:cNvPr>
          <p:cNvSpPr txBox="1"/>
          <p:nvPr/>
        </p:nvSpPr>
        <p:spPr>
          <a:xfrm>
            <a:off x="690514" y="1335684"/>
            <a:ext cx="49844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 What You See: Self-supervised Cross-modal Retrieval of Visual Stimuli from Brain Activity, 2022, 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Zesheng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Ye et 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B3F88-99B8-2234-DC10-F83D2335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17" y="2421702"/>
            <a:ext cx="8515546" cy="3473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03C266-87BC-C086-4F8E-DBE319A50CAF}"/>
              </a:ext>
            </a:extLst>
          </p:cNvPr>
          <p:cNvSpPr/>
          <p:nvPr/>
        </p:nvSpPr>
        <p:spPr>
          <a:xfrm>
            <a:off x="7418895" y="2343103"/>
            <a:ext cx="2696066" cy="3630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D908B-B5E1-91BA-931B-60A6574A8EB4}"/>
              </a:ext>
            </a:extLst>
          </p:cNvPr>
          <p:cNvSpPr txBox="1"/>
          <p:nvPr/>
        </p:nvSpPr>
        <p:spPr>
          <a:xfrm>
            <a:off x="6731917" y="1612683"/>
            <a:ext cx="4070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Correlating EEG with Visual cues (contrastive, cross-modal learning)</a:t>
            </a:r>
            <a:endParaRPr lang="en-US" sz="1800" b="1" u="none" strike="noStrike">
              <a:solidFill>
                <a:srgbClr val="C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8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HAVE WE DONE?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4F5AC-95C3-228E-1437-5D19F83DE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66195"/>
            <a:ext cx="11853264" cy="52362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600" b="1"/>
              <a:t> Explore IEEE open-source Dataset: </a:t>
            </a:r>
          </a:p>
          <a:p>
            <a:pPr lvl="1"/>
            <a:r>
              <a:rPr lang="en-US" sz="2200"/>
              <a:t>Data set has 100 files EEG </a:t>
            </a:r>
            <a:r>
              <a:rPr lang="en-US" sz="2200" err="1"/>
              <a:t>bdf</a:t>
            </a:r>
            <a:r>
              <a:rPr lang="en-US" sz="2200"/>
              <a:t> raw files: Sampling frequency – 4096Hz</a:t>
            </a:r>
          </a:p>
          <a:p>
            <a:pPr lvl="1"/>
            <a:r>
              <a:rPr lang="en-US" sz="2200"/>
              <a:t>40,000 images were partitioned into 100 sets of 400 images each</a:t>
            </a:r>
          </a:p>
          <a:p>
            <a:pPr lvl="1"/>
            <a:r>
              <a:rPr lang="en-US" sz="2200"/>
              <a:t>Each set has 400 events (EEG epochs) that should later be segmented and exported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b="1"/>
              <a:t> Initial preprocessing</a:t>
            </a:r>
          </a:p>
          <a:p>
            <a:pPr lvl="1"/>
            <a:r>
              <a:rPr lang="en-US" sz="2200"/>
              <a:t>Resample data: 4096Hz down to 1024Hz</a:t>
            </a:r>
          </a:p>
          <a:p>
            <a:pPr lvl="1"/>
            <a:r>
              <a:rPr lang="en-US" sz="2200"/>
              <a:t>Bandpass filter apply (14-71Hz)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b="1"/>
              <a:t> Create 2 versions of preprocessed, segmented EEG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b="1"/>
              <a:t>(Using MNE-Python) ICA applied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b="1"/>
              <a:t>(Using </a:t>
            </a:r>
            <a:r>
              <a:rPr lang="en-US" sz="2200" b="1" err="1"/>
              <a:t>EEGLab-Matlab</a:t>
            </a:r>
            <a:r>
              <a:rPr lang="en-US" sz="2200" b="1"/>
              <a:t>) Without ICA applied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endParaRPr lang="en-US" sz="2600" i="1"/>
          </a:p>
        </p:txBody>
      </p:sp>
    </p:spTree>
    <p:extLst>
      <p:ext uri="{BB962C8B-B14F-4D97-AF65-F5344CB8AC3E}">
        <p14:creationId xmlns:p14="http://schemas.microsoft.com/office/powerpoint/2010/main" val="313700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A839-CF51-E9A6-7176-FBEF8EBF7A9B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Retrieval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D7947-6F45-813F-4F90-88062F8E8DA0}"/>
              </a:ext>
            </a:extLst>
          </p:cNvPr>
          <p:cNvSpPr txBox="1"/>
          <p:nvPr/>
        </p:nvSpPr>
        <p:spPr>
          <a:xfrm>
            <a:off x="690514" y="1335684"/>
            <a:ext cx="49844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 What You See: Self-supervised Cross-modal Retrieval of Visual Stimuli from Brain Activity, 2022, </a:t>
            </a:r>
            <a:r>
              <a:rPr lang="en-US" sz="1800" b="0" i="1" u="none" strike="noStrike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Zesheng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Ye et 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3701F-1145-6F4E-5425-DADF1170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29" y="2449983"/>
            <a:ext cx="4686954" cy="3334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03640B-EC83-8E5E-FDF5-B547FAD890F6}"/>
              </a:ext>
            </a:extLst>
          </p:cNvPr>
          <p:cNvSpPr txBox="1"/>
          <p:nvPr/>
        </p:nvSpPr>
        <p:spPr>
          <a:xfrm>
            <a:off x="6713063" y="1935848"/>
            <a:ext cx="4070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Performing Image Retrieval after cross-modal learning</a:t>
            </a:r>
            <a:endParaRPr lang="en-US" sz="1800" b="1" u="none" strike="noStrike">
              <a:solidFill>
                <a:srgbClr val="C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66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EVALUATION METRICS</a:t>
            </a:r>
            <a:endParaRPr lang="en-US" sz="2800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7B6BB-96E5-8434-8C4B-5AAC5B9F29CE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Classification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C35AD-CDBF-4F5C-EA71-703FC9694663}"/>
              </a:ext>
            </a:extLst>
          </p:cNvPr>
          <p:cNvSpPr txBox="1"/>
          <p:nvPr/>
        </p:nvSpPr>
        <p:spPr>
          <a:xfrm>
            <a:off x="669439" y="1480008"/>
            <a:ext cx="10435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the nature of experiment’s setup, the image 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 dataset is mostly balanced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equal number of images in each class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Can use classification accuracy to classify output visual classes 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EEG encoder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generative model’s output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053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EVALUATION METRICS</a:t>
            </a:r>
            <a:endParaRPr lang="en-US" sz="2800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7B6BB-96E5-8434-8C4B-5AAC5B9F29CE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Classification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9E678-FD09-E33E-941D-A2CE82B0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4" y="2321469"/>
            <a:ext cx="6030167" cy="3200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1E191F-26AD-7C02-7BE2-F146A2DFD421}"/>
              </a:ext>
            </a:extLst>
          </p:cNvPr>
          <p:cNvSpPr txBox="1"/>
          <p:nvPr/>
        </p:nvSpPr>
        <p:spPr>
          <a:xfrm>
            <a:off x="693293" y="1335684"/>
            <a:ext cx="10156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Brain-media: A </a:t>
            </a:r>
            <a:r>
              <a:rPr lang="en-US" sz="1800" b="1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Dual Conditioned and Lateralization Supported GAN (DCLS-GAN) 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towards Visualization of Image-evoked Brain Activities, 2020, Ahmed Fares et 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FD3D83-270F-A853-4BDF-5491DC15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53" y="2664959"/>
            <a:ext cx="5189915" cy="25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33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EVALUATION METRICS</a:t>
            </a:r>
            <a:endParaRPr lang="en-US" sz="2800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7B6BB-96E5-8434-8C4B-5AAC5B9F29CE}"/>
              </a:ext>
            </a:extLst>
          </p:cNvPr>
          <p:cNvSpPr txBox="1"/>
          <p:nvPr/>
        </p:nvSpPr>
        <p:spPr>
          <a:xfrm>
            <a:off x="252795" y="711330"/>
            <a:ext cx="913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Qualitative measurement (by human’s subjective perception)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F7396-1F3E-5804-2769-060AFCF0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231" y="1154217"/>
            <a:ext cx="4623383" cy="5591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9509D-79D7-3725-05CA-485E8C5AD963}"/>
              </a:ext>
            </a:extLst>
          </p:cNvPr>
          <p:cNvSpPr txBox="1"/>
          <p:nvPr/>
        </p:nvSpPr>
        <p:spPr>
          <a:xfrm>
            <a:off x="693293" y="1335684"/>
            <a:ext cx="5542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Brain-media: A </a:t>
            </a:r>
            <a:r>
              <a:rPr lang="en-US" sz="1800" b="1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Dual Conditioned and Lateralization Supported GAN (DCLS-GAN) 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towards Visualization of Image-evoked Brain Activities, 2020, Ahmed Fares et al.</a:t>
            </a:r>
          </a:p>
        </p:txBody>
      </p:sp>
    </p:spTree>
    <p:extLst>
      <p:ext uri="{BB962C8B-B14F-4D97-AF65-F5344CB8AC3E}">
        <p14:creationId xmlns:p14="http://schemas.microsoft.com/office/powerpoint/2010/main" val="8822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EVALUATION METRICS</a:t>
            </a:r>
            <a:endParaRPr lang="en-US" sz="2800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7B6BB-96E5-8434-8C4B-5AAC5B9F29CE}"/>
              </a:ext>
            </a:extLst>
          </p:cNvPr>
          <p:cNvSpPr txBox="1"/>
          <p:nvPr/>
        </p:nvSpPr>
        <p:spPr>
          <a:xfrm>
            <a:off x="252795" y="711330"/>
            <a:ext cx="9136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Qualitative measurement (by human’s subjective perception)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F7396-1F3E-5804-2769-060AFCF0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231" y="1154217"/>
            <a:ext cx="4623383" cy="5591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9509D-79D7-3725-05CA-485E8C5AD963}"/>
              </a:ext>
            </a:extLst>
          </p:cNvPr>
          <p:cNvSpPr txBox="1"/>
          <p:nvPr/>
        </p:nvSpPr>
        <p:spPr>
          <a:xfrm>
            <a:off x="693293" y="1335684"/>
            <a:ext cx="5542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Brain-media: A </a:t>
            </a:r>
            <a:r>
              <a:rPr lang="en-US" sz="1800" b="1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Dual Conditioned and Lateralization Supported GAN (DCLS-GAN) 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towards Visualization of Image-evoked Brain Activities, 2020, Ahmed Fares et al.</a:t>
            </a:r>
          </a:p>
        </p:txBody>
      </p:sp>
    </p:spTree>
    <p:extLst>
      <p:ext uri="{BB962C8B-B14F-4D97-AF65-F5344CB8AC3E}">
        <p14:creationId xmlns:p14="http://schemas.microsoft.com/office/powerpoint/2010/main" val="2370417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EVALUATION METRICS</a:t>
            </a:r>
            <a:endParaRPr lang="en-US" sz="2800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7B6BB-96E5-8434-8C4B-5AAC5B9F29CE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Inception Score (IS)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29601-DB93-3F75-91C5-D29C139D2D68}"/>
              </a:ext>
            </a:extLst>
          </p:cNvPr>
          <p:cNvSpPr txBox="1"/>
          <p:nvPr/>
        </p:nvSpPr>
        <p:spPr>
          <a:xfrm>
            <a:off x="1001598" y="1640512"/>
            <a:ext cx="9971202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Inception Score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an objective metric for evaluating the quality of generated images, specifically synthetic images output by generative adversarial network models.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score measures two things:	</a:t>
            </a:r>
          </a:p>
          <a:p>
            <a:pPr>
              <a:spcAft>
                <a:spcPts val="6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Quality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(Do images look like a specific object?)</a:t>
            </a:r>
          </a:p>
          <a:p>
            <a:pPr>
              <a:spcAft>
                <a:spcPts val="6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Diversity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(Is a wide range of objects generated?)</a:t>
            </a:r>
          </a:p>
          <a:p>
            <a:pPr marL="342900" indent="-342900"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inception score has a 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lowest value of 1.0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a 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highest value of the number of classes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supported by the classification mode</a:t>
            </a:r>
          </a:p>
          <a:p>
            <a:pPr marL="342900" indent="-342900"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higher score is better</a:t>
            </a:r>
          </a:p>
        </p:txBody>
      </p:sp>
    </p:spTree>
    <p:extLst>
      <p:ext uri="{BB962C8B-B14F-4D97-AF65-F5344CB8AC3E}">
        <p14:creationId xmlns:p14="http://schemas.microsoft.com/office/powerpoint/2010/main" val="282984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EVALUATION METRICS</a:t>
            </a:r>
            <a:endParaRPr lang="en-US" sz="2800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7B6BB-96E5-8434-8C4B-5AAC5B9F29CE}"/>
              </a:ext>
            </a:extLst>
          </p:cNvPr>
          <p:cNvSpPr txBox="1"/>
          <p:nvPr/>
        </p:nvSpPr>
        <p:spPr>
          <a:xfrm>
            <a:off x="252795" y="711330"/>
            <a:ext cx="67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Inception Score (IS)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88A1A-1558-8B74-58C3-4F3063AA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15" y="2666781"/>
            <a:ext cx="4922891" cy="2855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1F690-A34C-D9D4-0551-BA4AF2CD8C50}"/>
              </a:ext>
            </a:extLst>
          </p:cNvPr>
          <p:cNvSpPr txBox="1"/>
          <p:nvPr/>
        </p:nvSpPr>
        <p:spPr>
          <a:xfrm>
            <a:off x="693293" y="1335684"/>
            <a:ext cx="5542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Brain-media: A </a:t>
            </a:r>
            <a:r>
              <a:rPr lang="en-US" sz="1800" b="1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Dual Conditioned and Lateralization Supported GAN (DCLS-GAN) 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towards Visualization of Image-evoked Brain Activities, 2020, Ahmed Fares et al.</a:t>
            </a:r>
          </a:p>
        </p:txBody>
      </p:sp>
    </p:spTree>
    <p:extLst>
      <p:ext uri="{BB962C8B-B14F-4D97-AF65-F5344CB8AC3E}">
        <p14:creationId xmlns:p14="http://schemas.microsoft.com/office/powerpoint/2010/main" val="4024267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34E6C2-06D2-46ED-0FEB-EE463DF9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642" y="2560169"/>
            <a:ext cx="6470715" cy="1934307"/>
          </a:xfrm>
        </p:spPr>
        <p:txBody>
          <a:bodyPr/>
          <a:lstStyle/>
          <a:p>
            <a:r>
              <a:rPr lang="en-US"/>
              <a:t>C. Conclusions</a:t>
            </a:r>
          </a:p>
        </p:txBody>
      </p:sp>
    </p:spTree>
    <p:extLst>
      <p:ext uri="{BB962C8B-B14F-4D97-AF65-F5344CB8AC3E}">
        <p14:creationId xmlns:p14="http://schemas.microsoft.com/office/powerpoint/2010/main" val="252077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E75A6-DAE1-A560-F1F4-44238BBBA988}"/>
              </a:ext>
            </a:extLst>
          </p:cNvPr>
          <p:cNvSpPr txBox="1"/>
          <p:nvPr/>
        </p:nvSpPr>
        <p:spPr>
          <a:xfrm>
            <a:off x="1001598" y="1640512"/>
            <a:ext cx="997120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Raw EEG data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mostly requires minimal preprocessing (resampling, bandpass filter). ICA, if performed, should be used with caution to avoid data loss.</a:t>
            </a:r>
            <a:endParaRPr lang="en-US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EEG encoders </a:t>
            </a: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mostly utilize LSTM models, with customed changes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generative models: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GAN-based approaches generally perform better than AE/VAE-based approaches (both from qualitative comparison and IS score)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Retrieval approach is a unique approach but quite promising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4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FUTURE PLANS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E3FCB-CBCA-CED5-168F-7EDC4B516A74}"/>
              </a:ext>
            </a:extLst>
          </p:cNvPr>
          <p:cNvSpPr txBox="1"/>
          <p:nvPr/>
        </p:nvSpPr>
        <p:spPr>
          <a:xfrm>
            <a:off x="1001598" y="1640512"/>
            <a:ext cx="997120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</a:t>
            </a:r>
            <a:r>
              <a:rPr lang="en-US" sz="2400" i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pytorch</a:t>
            </a: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 from preprocessed EEG segments &amp; corresponding ImageNet dataset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Implement most promising methods on EEG encoder &amp; generative models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EEG encoder: </a:t>
            </a: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LSTM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Generative models: </a:t>
            </a:r>
          </a:p>
          <a:p>
            <a:pPr marL="1257300" lvl="2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GAN-based methods: ACGAN; combined feature vector added in generator’s and discriminator’s layers </a:t>
            </a:r>
          </a:p>
        </p:txBody>
      </p:sp>
    </p:spTree>
    <p:extLst>
      <p:ext uri="{BB962C8B-B14F-4D97-AF65-F5344CB8AC3E}">
        <p14:creationId xmlns:p14="http://schemas.microsoft.com/office/powerpoint/2010/main" val="279269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34E6C2-06D2-46ED-0FEB-EE463DF9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A. </a:t>
            </a:r>
            <a:r>
              <a:rPr lang="vi-VN"/>
              <a:t>Preprocessing Method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76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COMMENTS</a:t>
            </a:r>
            <a:endParaRPr lang="en-US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E3FCB-CBCA-CED5-168F-7EDC4B516A74}"/>
              </a:ext>
            </a:extLst>
          </p:cNvPr>
          <p:cNvSpPr txBox="1"/>
          <p:nvPr/>
        </p:nvSpPr>
        <p:spPr>
          <a:xfrm>
            <a:off x="1001598" y="1640512"/>
            <a:ext cx="99712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View images in separate channels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edit images into different format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HSI (hue saturation intensity)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Resampling using average strategy (average pooling??)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 average (moving average and down-sampling)</a:t>
            </a:r>
          </a:p>
        </p:txBody>
      </p:sp>
    </p:spTree>
    <p:extLst>
      <p:ext uri="{BB962C8B-B14F-4D97-AF65-F5344CB8AC3E}">
        <p14:creationId xmlns:p14="http://schemas.microsoft.com/office/powerpoint/2010/main" val="2088557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34E6C2-06D2-46ED-0FEB-EE463DF9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97D396-F019-864B-A69C-EC2DF265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4" y="93726"/>
            <a:ext cx="6100626" cy="12726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Preprocessing Method (ICA)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4F5AC-95C3-228E-1437-5D19F83DE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6925" y="1789536"/>
            <a:ext cx="6654099" cy="24803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200" b="1" i="1">
                <a:latin typeface="+mn-lt"/>
                <a:ea typeface="+mn-ea"/>
                <a:cs typeface="+mn-cs"/>
              </a:rPr>
              <a:t>ICA is a method to recover a version, of the original sources by multiplying data by a unmixing matrix </a:t>
            </a:r>
            <a:endParaRPr lang="en-US" sz="2200" i="1">
              <a:latin typeface="+mn-lt"/>
              <a:ea typeface="+mn-ea"/>
              <a:cs typeface="+mn-cs"/>
            </a:endParaRPr>
          </a:p>
          <a:p>
            <a:pPr marL="0" indent="0" algn="ctr">
              <a:buNone/>
            </a:pPr>
            <a:r>
              <a:rPr lang="en-US" sz="3200" b="1">
                <a:latin typeface="+mn-lt"/>
                <a:ea typeface="+mn-ea"/>
                <a:cs typeface="+mn-cs"/>
              </a:rPr>
              <a:t>U=WX</a:t>
            </a:r>
          </a:p>
          <a:p>
            <a:r>
              <a:rPr lang="en-US" sz="2200" b="1">
                <a:latin typeface="+mn-lt"/>
                <a:ea typeface="+mn-ea"/>
                <a:cs typeface="+mn-cs"/>
              </a:rPr>
              <a:t>X: Data (channels x time)</a:t>
            </a:r>
          </a:p>
          <a:p>
            <a:r>
              <a:rPr lang="en-US" sz="2200" b="1">
                <a:latin typeface="+mn-lt"/>
                <a:ea typeface="+mn-ea"/>
                <a:cs typeface="+mn-cs"/>
              </a:rPr>
              <a:t>U: ICA sources activities (components x times)</a:t>
            </a:r>
          </a:p>
          <a:p>
            <a:r>
              <a:rPr lang="en-US" sz="2200" b="1">
                <a:latin typeface="+mn-lt"/>
                <a:ea typeface="+mn-ea"/>
                <a:cs typeface="+mn-cs"/>
              </a:rPr>
              <a:t>W: ICA unmixing matrix (components x channels)</a:t>
            </a:r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976D34D-084A-F43D-64BC-7AC542F8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204" y="3595655"/>
            <a:ext cx="5291671" cy="28971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4EB02-A5BA-50CE-C29E-0E1A68FEE36A}"/>
              </a:ext>
            </a:extLst>
          </p:cNvPr>
          <p:cNvSpPr txBox="1"/>
          <p:nvPr/>
        </p:nvSpPr>
        <p:spPr>
          <a:xfrm>
            <a:off x="335280" y="115853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sz="2800">
                <a:latin typeface="+mn-lt"/>
                <a:ea typeface="+mn-ea"/>
                <a:cs typeface="+mn-cs"/>
              </a:rPr>
              <a:t>How does it work?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7465A-8A87-7BB9-2628-7CEEA60F4AB0}"/>
              </a:ext>
            </a:extLst>
          </p:cNvPr>
          <p:cNvSpPr txBox="1"/>
          <p:nvPr/>
        </p:nvSpPr>
        <p:spPr>
          <a:xfrm>
            <a:off x="196925" y="4524367"/>
            <a:ext cx="61618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While PCA simply decorrelates the outputs (using an orthogonal matrix W), ICA attempt to make the outputs statistically independent, while placing no constraints on matrix W.</a:t>
            </a:r>
          </a:p>
        </p:txBody>
      </p:sp>
      <p:sp>
        <p:nvSpPr>
          <p:cNvPr id="16" name="AutoShape 2" descr="Independent Component Analysis. This article is part of my final… | by  Angga Prakhosha | Analytics Vidhya | Medium">
            <a:extLst>
              <a:ext uri="{FF2B5EF4-FFF2-40B4-BE49-F238E27FC236}">
                <a16:creationId xmlns:a16="http://schemas.microsoft.com/office/drawing/2014/main" id="{1C6644ED-0A8F-581D-CF7D-31098E6E49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Independent Component Analysis. This article is part of my final… | by  Angga Prakhosha | Analytics Vidhya | Medium">
            <a:extLst>
              <a:ext uri="{FF2B5EF4-FFF2-40B4-BE49-F238E27FC236}">
                <a16:creationId xmlns:a16="http://schemas.microsoft.com/office/drawing/2014/main" id="{347A6F82-7A04-DC19-EA98-D4D9873C2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87BCB9-C60A-11F8-FB6C-5AAA9EA1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8" r="15074"/>
          <a:stretch/>
        </p:blipFill>
        <p:spPr>
          <a:xfrm>
            <a:off x="6721204" y="307448"/>
            <a:ext cx="5162322" cy="33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23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Preprocessing Method</a:t>
            </a:r>
            <a:r>
              <a:rPr lang="en-US"/>
              <a:t> (ICA)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4F5AC-95C3-228E-1437-5D19F83DE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66196"/>
            <a:ext cx="11514528" cy="4909124"/>
          </a:xfrm>
        </p:spPr>
        <p:txBody>
          <a:bodyPr/>
          <a:lstStyle/>
          <a:p>
            <a:r>
              <a:rPr lang="vi-VN"/>
              <a:t>ICA </a:t>
            </a:r>
            <a:r>
              <a:rPr lang="en-US"/>
              <a:t>applied to EEG signal preprocessing</a:t>
            </a:r>
          </a:p>
          <a:p>
            <a:pPr marL="0" indent="0">
              <a:buNone/>
            </a:pPr>
            <a:endParaRPr lang="en-US" sz="2400" i="1"/>
          </a:p>
        </p:txBody>
      </p:sp>
      <p:pic>
        <p:nvPicPr>
          <p:cNvPr id="3074" name="Picture 2" descr="Independent Component Analysis – demystified!">
            <a:extLst>
              <a:ext uri="{FF2B5EF4-FFF2-40B4-BE49-F238E27FC236}">
                <a16:creationId xmlns:a16="http://schemas.microsoft.com/office/drawing/2014/main" id="{B4721D2D-7182-AB8D-E07C-4B34F250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3" y="1996100"/>
            <a:ext cx="5641650" cy="379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EG artifact removal with Blind Source Separation">
            <a:extLst>
              <a:ext uri="{FF2B5EF4-FFF2-40B4-BE49-F238E27FC236}">
                <a16:creationId xmlns:a16="http://schemas.microsoft.com/office/drawing/2014/main" id="{3EA47FDE-3943-C4AF-DDE8-0097FE02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10" y="1875392"/>
            <a:ext cx="6285187" cy="39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546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Preprocessing Method</a:t>
            </a:r>
            <a:r>
              <a:rPr lang="en-US"/>
              <a:t> (Band pass filter)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4F5AC-95C3-228E-1437-5D19F83DE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66196"/>
            <a:ext cx="11514528" cy="4909124"/>
          </a:xfrm>
        </p:spPr>
        <p:txBody>
          <a:bodyPr/>
          <a:lstStyle/>
          <a:p>
            <a:r>
              <a:rPr lang="vi-VN"/>
              <a:t>Band pass filter </a:t>
            </a:r>
          </a:p>
          <a:p>
            <a:pPr marL="0" indent="0" algn="ctr">
              <a:buNone/>
            </a:pPr>
            <a:r>
              <a:rPr lang="en-US" sz="2000" b="0" i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 band-pass filter is the combination of a low-pass filter and a high-pass filter, it removes all the </a:t>
            </a:r>
            <a:r>
              <a:rPr lang="vi-VN" sz="2000" b="0" i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frequenc</a:t>
            </a:r>
            <a:r>
              <a:rPr lang="en-US" sz="2000" b="0" i="1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ies</a:t>
            </a:r>
            <a:r>
              <a:rPr lang="en-US" sz="2000" b="0" i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outside of the frequency band of </a:t>
            </a:r>
            <a:r>
              <a:rPr lang="vi-VN" sz="2000" b="0" i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interest. </a:t>
            </a:r>
          </a:p>
          <a:p>
            <a:pPr marL="0" indent="0">
              <a:buNone/>
            </a:pPr>
            <a:endParaRPr lang="en-US" sz="2000" i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1B709-1049-0705-FA36-C38A3C52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6" y="2306210"/>
            <a:ext cx="5887364" cy="3390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E23794-F3BE-E063-47ED-76CEDD48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067" y="2306210"/>
            <a:ext cx="5896921" cy="33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Preprocessing Method</a:t>
            </a:r>
            <a:r>
              <a:rPr lang="en-US"/>
              <a:t> (ICA)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4F5AC-95C3-228E-1437-5D19F83DE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66196"/>
            <a:ext cx="11514528" cy="4909124"/>
          </a:xfrm>
        </p:spPr>
        <p:txBody>
          <a:bodyPr/>
          <a:lstStyle/>
          <a:p>
            <a:r>
              <a:rPr lang="vi-VN"/>
              <a:t>ICA (Independent Component Analysis)</a:t>
            </a:r>
            <a:endParaRPr lang="en-US"/>
          </a:p>
          <a:p>
            <a:pPr marL="0" indent="0">
              <a:buNone/>
            </a:pPr>
            <a:r>
              <a:rPr lang="en-US" sz="2400" b="1" i="1"/>
              <a:t>Def:</a:t>
            </a:r>
            <a:r>
              <a:rPr lang="en-US" sz="2400" i="1"/>
              <a:t> ICA is a signal preprocessing method to separate independent sources linear mixed in several sensors.</a:t>
            </a:r>
          </a:p>
          <a:p>
            <a:pPr marL="0" indent="0">
              <a:buNone/>
            </a:pPr>
            <a:endParaRPr lang="en-US" sz="2400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74AD1-1148-527B-7036-A565A354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51" y="2309579"/>
            <a:ext cx="5013751" cy="3379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815211-A7AA-11E7-5782-5A2498E3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55" y="2309579"/>
            <a:ext cx="4775894" cy="35019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7E9065-1342-9774-CA4A-741AB1BB563F}"/>
              </a:ext>
            </a:extLst>
          </p:cNvPr>
          <p:cNvSpPr txBox="1"/>
          <p:nvPr/>
        </p:nvSpPr>
        <p:spPr>
          <a:xfrm>
            <a:off x="4300829" y="5811489"/>
            <a:ext cx="4212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292929"/>
                </a:solidFill>
                <a:effectLst/>
                <a:latin typeface="source-serif-pro"/>
              </a:rPr>
              <a:t>Cocktail Party Problem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88044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Preprocessing Method (ICA)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4F5AC-95C3-228E-1437-5D19F83DE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452" y="1582431"/>
            <a:ext cx="9301651" cy="7708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600" b="1" i="1">
                <a:solidFill>
                  <a:srgbClr val="C36851"/>
                </a:solidFill>
                <a:latin typeface="+mn-lt"/>
                <a:ea typeface="+mn-ea"/>
                <a:cs typeface="+mn-cs"/>
              </a:rPr>
              <a:t>Why use?</a:t>
            </a:r>
            <a:endParaRPr lang="en-US" sz="3600" i="1">
              <a:solidFill>
                <a:srgbClr val="C3685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SI Council'2001 Presentation">
            <a:extLst>
              <a:ext uri="{FF2B5EF4-FFF2-40B4-BE49-F238E27FC236}">
                <a16:creationId xmlns:a16="http://schemas.microsoft.com/office/drawing/2014/main" id="{AA51844D-E7F6-849E-A798-214FFDE2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0129" y="2406360"/>
            <a:ext cx="401548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ocktail Party Problem | Onionesque Reality">
            <a:extLst>
              <a:ext uri="{FF2B5EF4-FFF2-40B4-BE49-F238E27FC236}">
                <a16:creationId xmlns:a16="http://schemas.microsoft.com/office/drawing/2014/main" id="{24BEDDB1-98F7-15D1-7AA0-C00D2CBE1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524" y="2406361"/>
            <a:ext cx="507636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10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34E6C2-06D2-46ED-0FEB-EE463DF9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642" y="2560169"/>
            <a:ext cx="6470715" cy="1934307"/>
          </a:xfrm>
        </p:spPr>
        <p:txBody>
          <a:bodyPr/>
          <a:lstStyle/>
          <a:p>
            <a:r>
              <a:rPr lang="en-US"/>
              <a:t>B. Paper Review</a:t>
            </a:r>
          </a:p>
        </p:txBody>
      </p:sp>
    </p:spTree>
    <p:extLst>
      <p:ext uri="{BB962C8B-B14F-4D97-AF65-F5344CB8AC3E}">
        <p14:creationId xmlns:p14="http://schemas.microsoft.com/office/powerpoint/2010/main" val="60588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E9867-DEB2-B8D3-4D75-0334C28D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0A2EA27-58B9-F919-D0CF-12204109516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80014807"/>
              </p:ext>
            </p:extLst>
          </p:nvPr>
        </p:nvGraphicFramePr>
        <p:xfrm>
          <a:off x="4630860" y="997077"/>
          <a:ext cx="7391400" cy="49420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54921">
                  <a:extLst>
                    <a:ext uri="{9D8B030D-6E8A-4147-A177-3AD203B41FA5}">
                      <a16:colId xmlns:a16="http://schemas.microsoft.com/office/drawing/2014/main" val="2432194250"/>
                    </a:ext>
                  </a:extLst>
                </a:gridCol>
                <a:gridCol w="725865">
                  <a:extLst>
                    <a:ext uri="{9D8B030D-6E8A-4147-A177-3AD203B41FA5}">
                      <a16:colId xmlns:a16="http://schemas.microsoft.com/office/drawing/2014/main" val="2748968514"/>
                    </a:ext>
                  </a:extLst>
                </a:gridCol>
                <a:gridCol w="2510614">
                  <a:extLst>
                    <a:ext uri="{9D8B030D-6E8A-4147-A177-3AD203B41FA5}">
                      <a16:colId xmlns:a16="http://schemas.microsoft.com/office/drawing/2014/main" val="1157527794"/>
                    </a:ext>
                  </a:extLst>
                </a:gridCol>
              </a:tblGrid>
              <a:tr h="51464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Author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01222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Generative Adversarial Networks Conditioned by Brain Signals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S. Palazzo et al.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7342595"/>
                  </a:ext>
                </a:extLst>
              </a:tr>
              <a:tr h="514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Brain2Image: Converting Brain Signals into Images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I. Kavasidis et al.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356630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Natural image reconstruction from brain waves: a novel visual BCI system with native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Grigory Rashkov et al.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4671952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Decoding EEG by Visual-guided Deep Neural Networks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2019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Zhicheng Jiao et al.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14074956"/>
                  </a:ext>
                </a:extLst>
              </a:tr>
              <a:tr h="898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Brain-media: A Dual Conditioned and Lateralization Supported GAN (DCLS-GAN) towards Visualization of Image-evoked Brain Activities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Ahmed Fares et al.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4180516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Verifying Design through Generative Visualization of Neural Activities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Pan Wang et al.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937223"/>
                  </a:ext>
                </a:extLst>
              </a:tr>
              <a:tr h="602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See What You See: Self-supervised Cross-modal Retrieval of Visual Stimuli from Brain Activity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Zesheng Ye et al.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016687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2C2A311-9EFC-5FF6-8BC1-3FE3F817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review 7 papers of related methods</a:t>
            </a:r>
          </a:p>
        </p:txBody>
      </p:sp>
    </p:spTree>
    <p:extLst>
      <p:ext uri="{BB962C8B-B14F-4D97-AF65-F5344CB8AC3E}">
        <p14:creationId xmlns:p14="http://schemas.microsoft.com/office/powerpoint/2010/main" val="416156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B21C2A-25C7-40FA-3C48-BFECF53C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436B5-5E8C-2CEA-813C-DB8A5036F0DD}"/>
              </a:ext>
            </a:extLst>
          </p:cNvPr>
          <p:cNvSpPr txBox="1"/>
          <p:nvPr/>
        </p:nvSpPr>
        <p:spPr>
          <a:xfrm>
            <a:off x="5434552" y="443060"/>
            <a:ext cx="581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MOST OF THE PROPOSED METHODS UTILIZE A 2-STEP APPROACH: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C021A-401C-FF43-EA04-ED3C0564C8DA}"/>
              </a:ext>
            </a:extLst>
          </p:cNvPr>
          <p:cNvSpPr txBox="1"/>
          <p:nvPr/>
        </p:nvSpPr>
        <p:spPr>
          <a:xfrm>
            <a:off x="5279010" y="1630837"/>
            <a:ext cx="5889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1. Learning EEG visual-related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FD0B1-B34D-25C1-FE44-8DDA78F34D5D}"/>
              </a:ext>
            </a:extLst>
          </p:cNvPr>
          <p:cNvSpPr txBox="1"/>
          <p:nvPr/>
        </p:nvSpPr>
        <p:spPr>
          <a:xfrm>
            <a:off x="5279009" y="2221530"/>
            <a:ext cx="49648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2. Image Generation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Autoencoder-based approach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GAN-based approach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Retrieval approach</a:t>
            </a:r>
          </a:p>
        </p:txBody>
      </p:sp>
    </p:spTree>
    <p:extLst>
      <p:ext uri="{BB962C8B-B14F-4D97-AF65-F5344CB8AC3E}">
        <p14:creationId xmlns:p14="http://schemas.microsoft.com/office/powerpoint/2010/main" val="33757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a3c1ee-f274-4368-bb12-fe327ba7ff20">
      <Terms xmlns="http://schemas.microsoft.com/office/infopath/2007/PartnerControls"/>
    </lcf76f155ced4ddcb4097134ff3c332f>
    <TaxCatchAll xmlns="8f521dbc-60f3-4268-8b12-afb892be7b2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F8738513CF42B1EA318B185E9664" ma:contentTypeVersion="10" ma:contentTypeDescription="Create a new document." ma:contentTypeScope="" ma:versionID="67eb8379a6d9448cb397207436c0e3a2">
  <xsd:schema xmlns:xsd="http://www.w3.org/2001/XMLSchema" xmlns:xs="http://www.w3.org/2001/XMLSchema" xmlns:p="http://schemas.microsoft.com/office/2006/metadata/properties" xmlns:ns2="99a3c1ee-f274-4368-bb12-fe327ba7ff20" xmlns:ns3="8f521dbc-60f3-4268-8b12-afb892be7b29" targetNamespace="http://schemas.microsoft.com/office/2006/metadata/properties" ma:root="true" ma:fieldsID="544de4f31f8ef31d0bc72f42cee8b181" ns2:_="" ns3:_="">
    <xsd:import namespace="99a3c1ee-f274-4368-bb12-fe327ba7ff20"/>
    <xsd:import namespace="8f521dbc-60f3-4268-8b12-afb892be7b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a3c1ee-f274-4368-bb12-fe327ba7ff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21dbc-60f3-4268-8b12-afb892be7b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38feecaa-6350-4d67-a4ec-71759e4891d8}" ma:internalName="TaxCatchAll" ma:showField="CatchAllData" ma:web="8f521dbc-60f3-4268-8b12-afb892be7b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AF7C84-6BCD-404F-BB68-F8C7669653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9FFD1A-C310-423A-AE6B-A2A6FF383040}">
  <ds:schemaRefs>
    <ds:schemaRef ds:uri="8f521dbc-60f3-4268-8b12-afb892be7b29"/>
    <ds:schemaRef ds:uri="99a3c1ee-f274-4368-bb12-fe327ba7ff2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6B36046-F5FE-46FE-B711-21F6FD6EE945}">
  <ds:schemaRefs>
    <ds:schemaRef ds:uri="8f521dbc-60f3-4268-8b12-afb892be7b29"/>
    <ds:schemaRef ds:uri="99a3c1ee-f274-4368-bb12-fe327ba7ff2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WHAT HAVE WE DONE?</vt:lpstr>
      <vt:lpstr>A. Preprocessing Method</vt:lpstr>
      <vt:lpstr>Preprocessing Method (Band pass filter)</vt:lpstr>
      <vt:lpstr>Preprocessing Method (ICA)</vt:lpstr>
      <vt:lpstr>Preprocessing Method (ICA)</vt:lpstr>
      <vt:lpstr>B. Paper Review</vt:lpstr>
      <vt:lpstr>We review 7 papers of related methods</vt:lpstr>
      <vt:lpstr>PowerPoint Presentation</vt:lpstr>
      <vt:lpstr>STEP 1. LEARNING EEG VISUAL-RELATED FEATURES</vt:lpstr>
      <vt:lpstr>STEP 1. LEARNING EEG VISUAL-RELATED FEATURES</vt:lpstr>
      <vt:lpstr>STEP 2. IMAGE GENERATION</vt:lpstr>
      <vt:lpstr>STEP 2. IMAGE GENERATION</vt:lpstr>
      <vt:lpstr>STEP 2. IMAGE GENERATION</vt:lpstr>
      <vt:lpstr>STEP 2. IMAGE GENERATION</vt:lpstr>
      <vt:lpstr>STEP 2. IMAGE GENERATION</vt:lpstr>
      <vt:lpstr>STEP 2. IMAGE GENERATION</vt:lpstr>
      <vt:lpstr>STEP 2. IMAGE GENERATION</vt:lpstr>
      <vt:lpstr>STEP 2. IMAGE GENERATION</vt:lpstr>
      <vt:lpstr>STEP 2. IMAGE GENERATION</vt:lpstr>
      <vt:lpstr>EVALUATION METRICS</vt:lpstr>
      <vt:lpstr>EVALUATION METRICS</vt:lpstr>
      <vt:lpstr>EVALUATION METRICS</vt:lpstr>
      <vt:lpstr>EVALUATION METRICS</vt:lpstr>
      <vt:lpstr>EVALUATION METRICS</vt:lpstr>
      <vt:lpstr>EVALUATION METRICS</vt:lpstr>
      <vt:lpstr>C. Conclusions</vt:lpstr>
      <vt:lpstr>CONCLUSIONS</vt:lpstr>
      <vt:lpstr>FUTURE PLANS</vt:lpstr>
      <vt:lpstr>COMMENTS</vt:lpstr>
      <vt:lpstr>PowerPoint Presentation</vt:lpstr>
      <vt:lpstr>PowerPoint Presentation</vt:lpstr>
      <vt:lpstr>Preprocessing Method (ICA)</vt:lpstr>
      <vt:lpstr>Preprocessing Method (ICA)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1</cp:revision>
  <dcterms:created xsi:type="dcterms:W3CDTF">2021-05-28T04:32:29Z</dcterms:created>
  <dcterms:modified xsi:type="dcterms:W3CDTF">2022-11-12T03:52:37Z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0x010100E0EDF8738513CF42B1EA318B185E9664</vt:lpwstr>
  </property>
  <property fmtid="{D5CDD505-2E9C-101B-9397-08002B2CF9AE}" pid="3" name="MediaServiceImageTags">
    <vt:lpwstr/>
  </property>
</Properties>
</file>